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media/image8.jpg" ContentType="image/png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878" r:id="rId2"/>
    <p:sldId id="1363" r:id="rId3"/>
    <p:sldId id="1364" r:id="rId4"/>
    <p:sldId id="1316" r:id="rId5"/>
  </p:sldIdLst>
  <p:sldSz cx="9906000" cy="6858000" type="A4"/>
  <p:notesSz cx="6888163" cy="10021888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55" userDrawn="1">
          <p15:clr>
            <a:srgbClr val="A4A3A4"/>
          </p15:clr>
        </p15:guide>
        <p15:guide id="2" pos="217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olfgang Thiel" initials="" lastIdx="1" clrIdx="0"/>
  <p:cmAuthor id="2" name="Thielwol" initials="T" lastIdx="5" clrIdx="1">
    <p:extLst>
      <p:ext uri="{19B8F6BF-5375-455C-9EA6-DF929625EA0E}">
        <p15:presenceInfo xmlns:p15="http://schemas.microsoft.com/office/powerpoint/2012/main" userId="Thielwol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FF"/>
    <a:srgbClr val="3333FF"/>
    <a:srgbClr val="0099FF"/>
    <a:srgbClr val="66CCFF"/>
    <a:srgbClr val="CC6600"/>
    <a:srgbClr val="000000"/>
    <a:srgbClr val="FF6600"/>
    <a:srgbClr val="FF3399"/>
    <a:srgbClr val="CCFFF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329" autoAdjust="0"/>
    <p:restoredTop sz="95163" autoAdjust="0"/>
  </p:normalViewPr>
  <p:slideViewPr>
    <p:cSldViewPr snapToGrid="0">
      <p:cViewPr varScale="1">
        <p:scale>
          <a:sx n="77" d="100"/>
          <a:sy n="77" d="100"/>
        </p:scale>
        <p:origin x="2886" y="96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>
        <p:scale>
          <a:sx n="100" d="100"/>
          <a:sy n="100" d="100"/>
        </p:scale>
        <p:origin x="1624" y="-632"/>
      </p:cViewPr>
      <p:guideLst>
        <p:guide orient="horz" pos="3155"/>
        <p:guide pos="217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6501" name="Rectangle 5">
            <a:extLst>
              <a:ext uri="{FF2B5EF4-FFF2-40B4-BE49-F238E27FC236}">
                <a16:creationId xmlns:a16="http://schemas.microsoft.com/office/drawing/2014/main" id="{A7C46796-AE6A-46F3-A5BF-1F01171DA475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1952575" y="9745006"/>
            <a:ext cx="2983013" cy="276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796" tIns="46398" rIns="92796" bIns="46398" numCol="1" anchor="b" anchorCtr="0" compatLnSpc="1">
            <a:prstTxWarp prst="textNoShape">
              <a:avLst/>
            </a:prstTxWarp>
            <a:spAutoFit/>
          </a:bodyPr>
          <a:lstStyle>
            <a:lvl1pPr algn="ctr">
              <a:buFontTx/>
              <a:buNone/>
              <a:defRPr sz="1200"/>
            </a:lvl1pPr>
          </a:lstStyle>
          <a:p>
            <a:pPr>
              <a:defRPr/>
            </a:pPr>
            <a:fld id="{756BF379-7855-4659-BBCC-EFA696053E22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4">
            <a:extLst>
              <a:ext uri="{FF2B5EF4-FFF2-40B4-BE49-F238E27FC236}">
                <a16:creationId xmlns:a16="http://schemas.microsoft.com/office/drawing/2014/main" id="{C43C84ED-B8EF-4DF7-A2DF-3474AC570533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33425" y="750888"/>
            <a:ext cx="5429250" cy="37592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64869" name="Rectangle 5">
            <a:extLst>
              <a:ext uri="{FF2B5EF4-FFF2-40B4-BE49-F238E27FC236}">
                <a16:creationId xmlns:a16="http://schemas.microsoft.com/office/drawing/2014/main" id="{E7E31A47-72D7-49CB-BD22-BD666A78F1AD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63211" y="4759522"/>
            <a:ext cx="5176076" cy="45112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796" tIns="46398" rIns="92796" bIns="4639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/>
              <a:t>Klicken Sie, um die Formate des Vorlagentextes zu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</p:txBody>
      </p:sp>
      <p:sp>
        <p:nvSpPr>
          <p:cNvPr id="164872" name="Rectangle 8">
            <a:extLst>
              <a:ext uri="{FF2B5EF4-FFF2-40B4-BE49-F238E27FC236}">
                <a16:creationId xmlns:a16="http://schemas.microsoft.com/office/drawing/2014/main" id="{4781C312-BF01-4699-9695-A5F6FF06B57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1927093" y="9552461"/>
            <a:ext cx="3033977" cy="461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796" tIns="46398" rIns="92796" bIns="46398" numCol="1" anchor="b" anchorCtr="0" compatLnSpc="1">
            <a:prstTxWarp prst="textNoShape">
              <a:avLst/>
            </a:prstTxWarp>
          </a:bodyPr>
          <a:lstStyle>
            <a:lvl1pPr algn="ctr">
              <a:buFontTx/>
              <a:buNone/>
              <a:defRPr sz="1200"/>
            </a:lvl1pPr>
          </a:lstStyle>
          <a:p>
            <a:pPr>
              <a:defRPr/>
            </a:pPr>
            <a:fld id="{A41CB4C0-2579-4E3E-81C4-43D022665DC0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138113" indent="-136525" algn="l" rtl="0" eaLnBrk="0" fontAlgn="base" hangingPunct="0">
      <a:spcBef>
        <a:spcPct val="30000"/>
      </a:spcBef>
      <a:spcAft>
        <a:spcPct val="0"/>
      </a:spcAft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263525" indent="-123825" algn="l" rtl="0" eaLnBrk="0" fontAlgn="base" hangingPunct="0">
      <a:spcBef>
        <a:spcPct val="30000"/>
      </a:spcBef>
      <a:spcAft>
        <a:spcPct val="0"/>
      </a:spcAft>
      <a:buChar char="-"/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6002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20574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8">
            <a:extLst>
              <a:ext uri="{FF2B5EF4-FFF2-40B4-BE49-F238E27FC236}">
                <a16:creationId xmlns:a16="http://schemas.microsoft.com/office/drawing/2014/main" id="{A0CEA5C0-39D4-456D-A2B3-F5CC178B0CF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4956" indent="-286522">
              <a:spcBef>
                <a:spcPct val="30000"/>
              </a:spcBef>
              <a:buChar char="•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6086" indent="-229217">
              <a:spcBef>
                <a:spcPct val="30000"/>
              </a:spcBef>
              <a:buChar char="-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4521" indent="-229217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62955" indent="-229217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21389" indent="-22921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9824" indent="-22921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38258" indent="-22921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96693" indent="-22921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7E59E85-3E4F-4610-BEEF-254664E8CB24}" type="slidenum">
              <a:rPr lang="de-DE" altLang="de-DE" smtClean="0"/>
              <a:pPr>
                <a:spcBef>
                  <a:spcPct val="0"/>
                </a:spcBef>
              </a:pPr>
              <a:t>1</a:t>
            </a:fld>
            <a:endParaRPr lang="de-DE" altLang="de-DE"/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EB9F6733-1F74-4206-83A0-AFB2AC7DA4E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Notizenplatzhalter 2">
            <a:extLst>
              <a:ext uri="{FF2B5EF4-FFF2-40B4-BE49-F238E27FC236}">
                <a16:creationId xmlns:a16="http://schemas.microsoft.com/office/drawing/2014/main" id="{73BAEFAD-3093-40D6-A8BA-BA666C7647BC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>
          <a:noFill/>
        </p:spPr>
        <p:txBody>
          <a:bodyPr/>
          <a:lstStyle/>
          <a:p>
            <a:endParaRPr lang="de-DE" altLang="de-DE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Folienbildplatzhalter 1">
            <a:extLst>
              <a:ext uri="{FF2B5EF4-FFF2-40B4-BE49-F238E27FC236}">
                <a16:creationId xmlns:a16="http://schemas.microsoft.com/office/drawing/2014/main" id="{ADF87889-8205-4DBE-9AA7-4F33548F684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Foliennummernplatzhalter 3">
            <a:extLst>
              <a:ext uri="{FF2B5EF4-FFF2-40B4-BE49-F238E27FC236}">
                <a16:creationId xmlns:a16="http://schemas.microsoft.com/office/drawing/2014/main" id="{A59434B2-D9B8-4644-870D-BC238405F1F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4956" indent="-286522">
              <a:spcBef>
                <a:spcPct val="30000"/>
              </a:spcBef>
              <a:buChar char="•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6086" indent="-229217">
              <a:spcBef>
                <a:spcPct val="30000"/>
              </a:spcBef>
              <a:buChar char="-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4521" indent="-229217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62955" indent="-229217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21389" indent="-22921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9824" indent="-22921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38258" indent="-22921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96693" indent="-22921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93A9966-D8AC-46EA-AFFF-090C06FDEEA4}" type="slidenum">
              <a:rPr lang="de-DE" altLang="de-DE" smtClean="0"/>
              <a:pPr>
                <a:spcBef>
                  <a:spcPct val="0"/>
                </a:spcBef>
              </a:pPr>
              <a:t>2</a:t>
            </a:fld>
            <a:endParaRPr lang="de-DE" altLang="de-DE"/>
          </a:p>
        </p:txBody>
      </p:sp>
      <p:sp>
        <p:nvSpPr>
          <p:cNvPr id="9220" name="Notizenplatzhalter 2">
            <a:extLst>
              <a:ext uri="{FF2B5EF4-FFF2-40B4-BE49-F238E27FC236}">
                <a16:creationId xmlns:a16="http://schemas.microsoft.com/office/drawing/2014/main" id="{A2DF28A9-0A99-404D-899C-9C1EA8A4182F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>
          <a:noFill/>
        </p:spPr>
        <p:txBody>
          <a:bodyPr/>
          <a:lstStyle/>
          <a:p>
            <a:endParaRPr lang="de-DE" altLang="de-DE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96477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Folienbildplatzhalter 1">
            <a:extLst>
              <a:ext uri="{FF2B5EF4-FFF2-40B4-BE49-F238E27FC236}">
                <a16:creationId xmlns:a16="http://schemas.microsoft.com/office/drawing/2014/main" id="{ADF87889-8205-4DBE-9AA7-4F33548F684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Foliennummernplatzhalter 3">
            <a:extLst>
              <a:ext uri="{FF2B5EF4-FFF2-40B4-BE49-F238E27FC236}">
                <a16:creationId xmlns:a16="http://schemas.microsoft.com/office/drawing/2014/main" id="{A59434B2-D9B8-4644-870D-BC238405F1F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4956" indent="-286522">
              <a:spcBef>
                <a:spcPct val="30000"/>
              </a:spcBef>
              <a:buChar char="•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6086" indent="-229217">
              <a:spcBef>
                <a:spcPct val="30000"/>
              </a:spcBef>
              <a:buChar char="-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4521" indent="-229217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62955" indent="-229217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21389" indent="-22921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9824" indent="-22921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38258" indent="-22921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96693" indent="-22921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93A9966-D8AC-46EA-AFFF-090C06FDEEA4}" type="slidenum">
              <a:rPr lang="de-DE" altLang="de-DE" smtClean="0"/>
              <a:pPr>
                <a:spcBef>
                  <a:spcPct val="0"/>
                </a:spcBef>
              </a:pPr>
              <a:t>3</a:t>
            </a:fld>
            <a:endParaRPr lang="de-DE" altLang="de-DE"/>
          </a:p>
        </p:txBody>
      </p:sp>
      <p:sp>
        <p:nvSpPr>
          <p:cNvPr id="9220" name="Notizenplatzhalter 2">
            <a:extLst>
              <a:ext uri="{FF2B5EF4-FFF2-40B4-BE49-F238E27FC236}">
                <a16:creationId xmlns:a16="http://schemas.microsoft.com/office/drawing/2014/main" id="{A2DF28A9-0A99-404D-899C-9C1EA8A4182F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>
          <a:noFill/>
        </p:spPr>
        <p:txBody>
          <a:bodyPr/>
          <a:lstStyle/>
          <a:p>
            <a:endParaRPr lang="de-DE" altLang="de-DE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33228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Folienbildplatzhalter 1">
            <a:extLst>
              <a:ext uri="{FF2B5EF4-FFF2-40B4-BE49-F238E27FC236}">
                <a16:creationId xmlns:a16="http://schemas.microsoft.com/office/drawing/2014/main" id="{ADF87889-8205-4DBE-9AA7-4F33548F684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Foliennummernplatzhalter 3">
            <a:extLst>
              <a:ext uri="{FF2B5EF4-FFF2-40B4-BE49-F238E27FC236}">
                <a16:creationId xmlns:a16="http://schemas.microsoft.com/office/drawing/2014/main" id="{A59434B2-D9B8-4644-870D-BC238405F1F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buChar char="•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buChar char="-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93A9966-D8AC-46EA-AFFF-090C06FDEEA4}" type="slidenum">
              <a:rPr lang="de-DE" altLang="de-DE" smtClean="0"/>
              <a:pPr>
                <a:spcBef>
                  <a:spcPct val="0"/>
                </a:spcBef>
              </a:pPr>
              <a:t>4</a:t>
            </a:fld>
            <a:endParaRPr lang="de-DE" altLang="de-DE"/>
          </a:p>
        </p:txBody>
      </p:sp>
      <p:sp>
        <p:nvSpPr>
          <p:cNvPr id="9220" name="Notizenplatzhalter 2">
            <a:extLst>
              <a:ext uri="{FF2B5EF4-FFF2-40B4-BE49-F238E27FC236}">
                <a16:creationId xmlns:a16="http://schemas.microsoft.com/office/drawing/2014/main" id="{A2DF28A9-0A99-404D-899C-9C1EA8A4182F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>
          <a:noFill/>
        </p:spPr>
        <p:txBody>
          <a:bodyPr/>
          <a:lstStyle/>
          <a:p>
            <a:endParaRPr lang="de-DE" altLang="de-DE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97925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65046603"/>
      </p:ext>
    </p:extLst>
  </p:cSld>
  <p:clrMapOvr>
    <a:masterClrMapping/>
  </p:clrMapOvr>
  <p:transition>
    <p:randomBar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85800" y="1295400"/>
            <a:ext cx="8940800" cy="47974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829628257"/>
      </p:ext>
    </p:extLst>
  </p:cSld>
  <p:clrMapOvr>
    <a:masterClrMapping/>
  </p:clrMapOvr>
  <p:transition>
    <p:randomBar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7343775" y="274638"/>
            <a:ext cx="2282825" cy="5818187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95300" y="274638"/>
            <a:ext cx="6696075" cy="581818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61145331"/>
      </p:ext>
    </p:extLst>
  </p:cSld>
  <p:clrMapOvr>
    <a:masterClrMapping/>
  </p:clrMapOvr>
  <p:transition>
    <p:randomBa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85800" y="1295400"/>
            <a:ext cx="8940800" cy="47974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453127278"/>
      </p:ext>
    </p:extLst>
  </p:cSld>
  <p:clrMapOvr>
    <a:masterClrMapping/>
  </p:clrMapOvr>
  <p:transition>
    <p:randomBa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881451311"/>
      </p:ext>
    </p:extLst>
  </p:cSld>
  <p:clrMapOvr>
    <a:masterClrMapping/>
  </p:clrMapOvr>
  <p:transition>
    <p:randomBa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85800" y="1295400"/>
            <a:ext cx="4394200" cy="47974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232400" y="1295400"/>
            <a:ext cx="4394200" cy="47974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907810774"/>
      </p:ext>
    </p:extLst>
  </p:cSld>
  <p:clrMapOvr>
    <a:masterClrMapping/>
  </p:clrMapOvr>
  <p:transition>
    <p:randomBar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974163475"/>
      </p:ext>
    </p:extLst>
  </p:cSld>
  <p:clrMapOvr>
    <a:masterClrMapping/>
  </p:clrMapOvr>
  <p:transition>
    <p:randomBa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800205686"/>
      </p:ext>
    </p:extLst>
  </p:cSld>
  <p:clrMapOvr>
    <a:masterClrMapping/>
  </p:clrMapOvr>
  <p:transition>
    <p:randomBar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0855409"/>
      </p:ext>
    </p:extLst>
  </p:cSld>
  <p:clrMapOvr>
    <a:masterClrMapping/>
  </p:clrMapOvr>
  <p:transition>
    <p:randomBar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285230727"/>
      </p:ext>
    </p:extLst>
  </p:cSld>
  <p:clrMapOvr>
    <a:masterClrMapping/>
  </p:clrMapOvr>
  <p:transition>
    <p:randomBar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909056211"/>
      </p:ext>
    </p:extLst>
  </p:cSld>
  <p:clrMapOvr>
    <a:masterClrMapping/>
  </p:clrMapOvr>
  <p:transition>
    <p:randomBar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71">
            <a:extLst>
              <a:ext uri="{FF2B5EF4-FFF2-40B4-BE49-F238E27FC236}">
                <a16:creationId xmlns:a16="http://schemas.microsoft.com/office/drawing/2014/main" id="{89BCC4A8-90E5-4CE1-94B9-4AF5D8AA7C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-4763" y="0"/>
            <a:ext cx="9910763" cy="798513"/>
          </a:xfrm>
          <a:prstGeom prst="rect">
            <a:avLst/>
          </a:prstGeom>
          <a:solidFill>
            <a:srgbClr val="3333FF"/>
          </a:solidFill>
          <a:ln>
            <a:noFill/>
          </a:ln>
          <a:effectLst/>
        </p:spPr>
        <p:txBody>
          <a:bodyPr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buFontTx/>
              <a:buChar char="•"/>
              <a:defRPr/>
            </a:pPr>
            <a:endParaRPr lang="de-DE" altLang="de-DE"/>
          </a:p>
        </p:txBody>
      </p:sp>
      <p:sp>
        <p:nvSpPr>
          <p:cNvPr id="6" name="Rectangle 75">
            <a:extLst>
              <a:ext uri="{FF2B5EF4-FFF2-40B4-BE49-F238E27FC236}">
                <a16:creationId xmlns:a16="http://schemas.microsoft.com/office/drawing/2014/main" id="{CCB66A0D-9823-48CF-B480-5F625C87389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" y="6502400"/>
            <a:ext cx="990600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tabLst>
                <a:tab pos="1609725" algn="r"/>
              </a:tabLst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tabLst>
                <a:tab pos="1609725" algn="r"/>
              </a:tabLst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tabLst>
                <a:tab pos="1609725" algn="r"/>
              </a:tabLst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tabLst>
                <a:tab pos="1609725" algn="r"/>
              </a:tabLst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tabLst>
                <a:tab pos="1609725" algn="r"/>
              </a:tabLst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tabLst>
                <a:tab pos="1609725" algn="r"/>
              </a:tabLs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tabLst>
                <a:tab pos="1609725" algn="r"/>
              </a:tabLs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tabLst>
                <a:tab pos="1609725" algn="r"/>
              </a:tabLs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tabLst>
                <a:tab pos="1609725" algn="r"/>
              </a:tabLs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609725" algn="r"/>
              </a:tabLst>
              <a:defRPr/>
            </a:pPr>
            <a:r>
              <a:rPr lang="de-DE" sz="1200" b="1" dirty="0">
                <a:solidFill>
                  <a:srgbClr val="FF9933"/>
                </a:solidFill>
              </a:rPr>
              <a:t>Juli</a:t>
            </a:r>
            <a:r>
              <a:rPr lang="de-DE" sz="1200" b="1" noProof="0" dirty="0">
                <a:solidFill>
                  <a:srgbClr val="FF9933"/>
                </a:solidFill>
              </a:rPr>
              <a:t>-</a:t>
            </a:r>
            <a:r>
              <a:rPr lang="de-DE" sz="1200" b="1" noProof="0" dirty="0" err="1">
                <a:solidFill>
                  <a:srgbClr val="FF9933"/>
                </a:solidFill>
              </a:rPr>
              <a:t>EnergiewendeForum</a:t>
            </a:r>
            <a:r>
              <a:rPr lang="de-DE" sz="1200" b="1" noProof="0" dirty="0">
                <a:solidFill>
                  <a:srgbClr val="FF9933"/>
                </a:solidFill>
              </a:rPr>
              <a:t> | </a:t>
            </a:r>
            <a:r>
              <a:rPr lang="de-DE" sz="1200" b="1" dirty="0">
                <a:solidFill>
                  <a:srgbClr val="FF9933"/>
                </a:solidFill>
              </a:rPr>
              <a:t>23.</a:t>
            </a:r>
            <a:r>
              <a:rPr lang="de-DE" sz="1200" b="1" noProof="0" dirty="0">
                <a:solidFill>
                  <a:srgbClr val="FF9933"/>
                </a:solidFill>
              </a:rPr>
              <a:t>07.2026 in </a:t>
            </a:r>
            <a:r>
              <a:rPr lang="de-DE" sz="1200" b="1" dirty="0">
                <a:solidFill>
                  <a:srgbClr val="FF9933"/>
                </a:solidFill>
              </a:rPr>
              <a:t>Gleiszellen, Gasthof „Zum Lamm“ </a:t>
            </a:r>
            <a:r>
              <a:rPr lang="en-US" altLang="de-DE" sz="1200" b="1" kern="1200" dirty="0">
                <a:solidFill>
                  <a:srgbClr val="FF9933"/>
                </a:solidFill>
                <a:latin typeface="Arial" panose="020B0604020202020204" pitchFamily="34" charset="0"/>
                <a:ea typeface="+mn-ea"/>
                <a:cs typeface="+mn-cs"/>
              </a:rPr>
              <a:t>	             	        	            	             </a:t>
            </a:r>
            <a:r>
              <a:rPr lang="de-DE" altLang="de-DE" sz="1200" b="1" kern="1200" dirty="0">
                <a:solidFill>
                  <a:srgbClr val="FF9933"/>
                </a:solidFill>
                <a:latin typeface="Arial" panose="020B0604020202020204" pitchFamily="34" charset="0"/>
                <a:ea typeface="+mn-ea"/>
                <a:cs typeface="+mn-cs"/>
              </a:rPr>
              <a:t>ISE e.V. </a:t>
            </a:r>
            <a:fld id="{B441096D-49BA-4C7B-A571-124674B25D3F}" type="slidenum">
              <a:rPr lang="de-DE" altLang="de-DE" sz="1200" b="1" kern="1200" smtClean="0">
                <a:solidFill>
                  <a:srgbClr val="FF9933"/>
                </a:solidFill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1609725" algn="r"/>
                </a:tabLst>
                <a:defRPr/>
              </a:pPr>
              <a:t>‹Nr.›</a:t>
            </a:fld>
            <a:endParaRPr lang="de-DE" altLang="de-DE" sz="1200" b="1" kern="1200" dirty="0">
              <a:solidFill>
                <a:srgbClr val="FF9933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72DCDE3D-A900-9A9E-5143-C3AF1AFF0252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35" y="1"/>
            <a:ext cx="802216" cy="80266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90102" r:id="rId1"/>
    <p:sldLayoutId id="2147490082" r:id="rId2"/>
    <p:sldLayoutId id="2147490083" r:id="rId3"/>
    <p:sldLayoutId id="2147490084" r:id="rId4"/>
    <p:sldLayoutId id="2147490085" r:id="rId5"/>
    <p:sldLayoutId id="2147490086" r:id="rId6"/>
    <p:sldLayoutId id="2147490087" r:id="rId7"/>
    <p:sldLayoutId id="2147490088" r:id="rId8"/>
    <p:sldLayoutId id="2147490089" r:id="rId9"/>
    <p:sldLayoutId id="2147490090" r:id="rId10"/>
    <p:sldLayoutId id="2147490091" r:id="rId11"/>
  </p:sldLayoutIdLst>
  <p:transition>
    <p:randomBar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</a:defRPr>
      </a:lvl5pPr>
      <a:lvl6pPr marL="4572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</a:defRPr>
      </a:lvl6pPr>
      <a:lvl7pPr marL="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</a:defRPr>
      </a:lvl7pPr>
      <a:lvl8pPr marL="13716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</a:defRPr>
      </a:lvl8pPr>
      <a:lvl9pPr marL="18288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</a:defRPr>
      </a:lvl9pPr>
    </p:titleStyle>
    <p:bodyStyle>
      <a:lvl1pPr marL="284163" indent="-284163" algn="l" rtl="0" eaLnBrk="0" fontAlgn="base" hangingPunct="0">
        <a:spcBef>
          <a:spcPct val="100000"/>
        </a:spcBef>
        <a:spcAft>
          <a:spcPct val="0"/>
        </a:spcAft>
        <a:buFont typeface="Wingdings" panose="05000000000000000000" pitchFamily="2" charset="2"/>
        <a:buChar char="l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766763" indent="-2921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l"/>
        <a:defRPr>
          <a:solidFill>
            <a:schemeClr val="tx1"/>
          </a:solidFill>
          <a:latin typeface="+mn-lt"/>
        </a:defRPr>
      </a:lvl2pPr>
      <a:lvl3pPr marL="1138238" indent="-180975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l"/>
        <a:defRPr sz="1600">
          <a:solidFill>
            <a:schemeClr val="tx1"/>
          </a:solidFill>
          <a:latin typeface="+mn-lt"/>
        </a:defRPr>
      </a:lvl3pPr>
      <a:lvl4pPr marL="1520825" indent="-18415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</a:defRPr>
      </a:lvl4pPr>
      <a:lvl5pPr marL="1905000" indent="-185738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5pPr>
      <a:lvl6pPr marL="2362200" indent="-185738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2819400" indent="-185738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3276600" indent="-185738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3733800" indent="-185738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9.svg"/><Relationship Id="rId7" Type="http://schemas.openxmlformats.org/officeDocument/2006/relationships/image" Target="../media/image1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11" Type="http://schemas.openxmlformats.org/officeDocument/2006/relationships/hyperlink" Target="https://www.youtube.com/watch?v=M2wXx9RTFjg" TargetMode="External"/><Relationship Id="rId5" Type="http://schemas.openxmlformats.org/officeDocument/2006/relationships/image" Target="../media/image11.svg"/><Relationship Id="rId10" Type="http://schemas.openxmlformats.org/officeDocument/2006/relationships/image" Target="../media/image15.svg"/><Relationship Id="rId4" Type="http://schemas.openxmlformats.org/officeDocument/2006/relationships/image" Target="../media/image10.svg"/><Relationship Id="rId9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hteck 37">
            <a:extLst>
              <a:ext uri="{FF2B5EF4-FFF2-40B4-BE49-F238E27FC236}">
                <a16:creationId xmlns:a16="http://schemas.microsoft.com/office/drawing/2014/main" id="{660188E3-CB8D-56BB-2E8C-753C55C3CC1C}"/>
              </a:ext>
            </a:extLst>
          </p:cNvPr>
          <p:cNvSpPr/>
          <p:nvPr/>
        </p:nvSpPr>
        <p:spPr bwMode="auto">
          <a:xfrm>
            <a:off x="0" y="1350447"/>
            <a:ext cx="9905999" cy="5130512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de-DE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146" name="Rectangle 2">
            <a:extLst>
              <a:ext uri="{FF2B5EF4-FFF2-40B4-BE49-F238E27FC236}">
                <a16:creationId xmlns:a16="http://schemas.microsoft.com/office/drawing/2014/main" id="{5A7087FA-1DFD-4E03-B09C-C0F3ECFAE2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462713"/>
            <a:ext cx="9920288" cy="395287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de-DE" sz="1400" noProof="0" dirty="0">
              <a:solidFill>
                <a:schemeClr val="bg1"/>
              </a:solidFill>
            </a:endParaRPr>
          </a:p>
        </p:txBody>
      </p:sp>
      <p:sp>
        <p:nvSpPr>
          <p:cNvPr id="6147" name="Rechteck 2">
            <a:extLst>
              <a:ext uri="{FF2B5EF4-FFF2-40B4-BE49-F238E27FC236}">
                <a16:creationId xmlns:a16="http://schemas.microsoft.com/office/drawing/2014/main" id="{A4A8ABDA-F51F-4845-9A6D-8A9F58A398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9050"/>
            <a:ext cx="9906000" cy="137001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Char char="•"/>
            </a:pPr>
            <a:endParaRPr lang="de-DE" noProof="0" dirty="0"/>
          </a:p>
        </p:txBody>
      </p:sp>
      <p:sp>
        <p:nvSpPr>
          <p:cNvPr id="6148" name="Textfeld 3">
            <a:extLst>
              <a:ext uri="{FF2B5EF4-FFF2-40B4-BE49-F238E27FC236}">
                <a16:creationId xmlns:a16="http://schemas.microsoft.com/office/drawing/2014/main" id="{28204734-5258-44F4-8BDC-43D64AE8A2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63969" y="-30849"/>
            <a:ext cx="7795846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sz="2800" b="1" noProof="0" dirty="0">
                <a:solidFill>
                  <a:schemeClr val="bg1"/>
                </a:solidFill>
              </a:rPr>
              <a:t>Herzlich willkommen</a:t>
            </a:r>
            <a:br>
              <a:rPr lang="de-DE" sz="2800" b="1" noProof="0" dirty="0">
                <a:solidFill>
                  <a:schemeClr val="bg1"/>
                </a:solidFill>
              </a:rPr>
            </a:br>
            <a:r>
              <a:rPr lang="de-DE" sz="2800" noProof="0" dirty="0">
                <a:solidFill>
                  <a:schemeClr val="bg1"/>
                </a:solidFill>
              </a:rPr>
              <a:t>zum </a:t>
            </a:r>
            <a:r>
              <a:rPr lang="de-DE" sz="2800" dirty="0">
                <a:solidFill>
                  <a:schemeClr val="bg1"/>
                </a:solidFill>
              </a:rPr>
              <a:t>Juli</a:t>
            </a:r>
            <a:r>
              <a:rPr lang="de-DE" sz="2800" noProof="0" dirty="0">
                <a:solidFill>
                  <a:schemeClr val="bg1"/>
                </a:solidFill>
              </a:rPr>
              <a:t>-</a:t>
            </a:r>
            <a:r>
              <a:rPr lang="de-DE" sz="2800" noProof="0" dirty="0" err="1">
                <a:solidFill>
                  <a:schemeClr val="bg1"/>
                </a:solidFill>
              </a:rPr>
              <a:t>EnergiewendeForum</a:t>
            </a:r>
            <a:br>
              <a:rPr lang="de-DE" sz="2800" noProof="0" dirty="0">
                <a:solidFill>
                  <a:schemeClr val="bg1"/>
                </a:solidFill>
              </a:rPr>
            </a:br>
            <a:r>
              <a:rPr lang="de-DE" sz="2800" noProof="0" dirty="0">
                <a:solidFill>
                  <a:schemeClr val="bg1"/>
                </a:solidFill>
              </a:rPr>
              <a:t>in </a:t>
            </a:r>
            <a:r>
              <a:rPr lang="de-DE" sz="2800" dirty="0">
                <a:solidFill>
                  <a:schemeClr val="bg1"/>
                </a:solidFill>
              </a:rPr>
              <a:t>Gleiszellen-</a:t>
            </a:r>
            <a:r>
              <a:rPr lang="de-DE" sz="2800" dirty="0" err="1">
                <a:solidFill>
                  <a:schemeClr val="bg1"/>
                </a:solidFill>
              </a:rPr>
              <a:t>Gleishorbach</a:t>
            </a:r>
            <a:endParaRPr lang="de-DE" sz="2800" noProof="0" dirty="0">
              <a:solidFill>
                <a:schemeClr val="bg1"/>
              </a:solidFill>
            </a:endParaRPr>
          </a:p>
        </p:txBody>
      </p:sp>
      <p:sp>
        <p:nvSpPr>
          <p:cNvPr id="34" name="Rectangle 75">
            <a:extLst>
              <a:ext uri="{FF2B5EF4-FFF2-40B4-BE49-F238E27FC236}">
                <a16:creationId xmlns:a16="http://schemas.microsoft.com/office/drawing/2014/main" id="{4009C84F-D2C4-41E9-9785-4B2A1D6F51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480959"/>
            <a:ext cx="990600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tabLst>
                <a:tab pos="1609725" algn="r"/>
              </a:tabLst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tabLst>
                <a:tab pos="1609725" algn="r"/>
              </a:tabLst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tabLst>
                <a:tab pos="1609725" algn="r"/>
              </a:tabLst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tabLst>
                <a:tab pos="1609725" algn="r"/>
              </a:tabLst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tabLst>
                <a:tab pos="1609725" algn="r"/>
              </a:tabLst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tabLst>
                <a:tab pos="1609725" algn="r"/>
              </a:tabLs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tabLst>
                <a:tab pos="1609725" algn="r"/>
              </a:tabLs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tabLst>
                <a:tab pos="1609725" algn="r"/>
              </a:tabLs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tabLst>
                <a:tab pos="1609725" algn="r"/>
              </a:tabLs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defRPr/>
            </a:pPr>
            <a:r>
              <a:rPr lang="de-DE" sz="1200" b="1" dirty="0">
                <a:solidFill>
                  <a:srgbClr val="FF9933"/>
                </a:solidFill>
              </a:rPr>
              <a:t>Juli</a:t>
            </a:r>
            <a:r>
              <a:rPr lang="de-DE" sz="1200" b="1" noProof="0" dirty="0">
                <a:solidFill>
                  <a:srgbClr val="FF9933"/>
                </a:solidFill>
              </a:rPr>
              <a:t>-</a:t>
            </a:r>
            <a:r>
              <a:rPr lang="de-DE" sz="1200" b="1" noProof="0" dirty="0" err="1">
                <a:solidFill>
                  <a:srgbClr val="FF9933"/>
                </a:solidFill>
              </a:rPr>
              <a:t>EnergiewendeForum</a:t>
            </a:r>
            <a:r>
              <a:rPr lang="de-DE" sz="1200" b="1" noProof="0" dirty="0">
                <a:solidFill>
                  <a:srgbClr val="FF9933"/>
                </a:solidFill>
              </a:rPr>
              <a:t> | </a:t>
            </a:r>
            <a:r>
              <a:rPr lang="de-DE" sz="1200" b="1" dirty="0">
                <a:solidFill>
                  <a:srgbClr val="FF9933"/>
                </a:solidFill>
              </a:rPr>
              <a:t>23.</a:t>
            </a:r>
            <a:r>
              <a:rPr lang="de-DE" sz="1200" b="1" noProof="0" dirty="0">
                <a:solidFill>
                  <a:srgbClr val="FF9933"/>
                </a:solidFill>
              </a:rPr>
              <a:t>07.2026 in </a:t>
            </a:r>
            <a:r>
              <a:rPr lang="de-DE" sz="1200" b="1" dirty="0">
                <a:solidFill>
                  <a:srgbClr val="FF9933"/>
                </a:solidFill>
              </a:rPr>
              <a:t>Gleiszellen, Gasthof „Zum Lamm“</a:t>
            </a:r>
            <a:r>
              <a:rPr lang="de-DE" sz="1200" b="1" noProof="0" dirty="0">
                <a:solidFill>
                  <a:srgbClr val="FF9933"/>
                </a:solidFill>
              </a:rPr>
              <a:t>				ISE e.V.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EF8AF9E9-0C98-D44C-7323-619A568E16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9050"/>
            <a:ext cx="1368732" cy="1369497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3198F944-6EFB-7CE9-55CE-851C8E597B6B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1EEE9"/>
              </a:clrFrom>
              <a:clrTo>
                <a:srgbClr val="F1EEE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185" y="1777340"/>
            <a:ext cx="6562725" cy="4276725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B9E2DD6E-8C8F-2471-A869-99FB11060BD4}"/>
              </a:ext>
            </a:extLst>
          </p:cNvPr>
          <p:cNvSpPr txBox="1"/>
          <p:nvPr/>
        </p:nvSpPr>
        <p:spPr>
          <a:xfrm>
            <a:off x="6267480" y="4948342"/>
            <a:ext cx="326707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2000" b="1" dirty="0">
                <a:solidFill>
                  <a:srgbClr val="3333FF"/>
                </a:solidFill>
              </a:rPr>
              <a:t>Erfahrungen mit lokalen Energiegemeinschaften</a:t>
            </a:r>
            <a:br>
              <a:rPr lang="de-DE" sz="2000" b="1" dirty="0">
                <a:solidFill>
                  <a:srgbClr val="3333FF"/>
                </a:solidFill>
              </a:rPr>
            </a:br>
            <a:r>
              <a:rPr lang="de-DE" altLang="de-DE" sz="2000" dirty="0">
                <a:solidFill>
                  <a:srgbClr val="563BFB"/>
                </a:solidFill>
              </a:rPr>
              <a:t>Prof. Dr. Philipp Staudt</a:t>
            </a:r>
            <a:endParaRPr lang="de-DE" sz="2000" dirty="0"/>
          </a:p>
        </p:txBody>
      </p:sp>
    </p:spTree>
  </p:cSld>
  <p:clrMapOvr>
    <a:masterClrMapping/>
  </p:clrMapOvr>
  <p:transition>
    <p:randomBar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4">
            <a:extLst>
              <a:ext uri="{FF2B5EF4-FFF2-40B4-BE49-F238E27FC236}">
                <a16:creationId xmlns:a16="http://schemas.microsoft.com/office/drawing/2014/main" id="{908A944D-CA6C-4B5D-A57F-A802C76C6F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8738" y="84138"/>
            <a:ext cx="955390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0E8F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defTabSz="7620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7620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7620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7620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7620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de-DE" sz="2000" dirty="0">
                <a:solidFill>
                  <a:schemeClr val="bg1"/>
                </a:solidFill>
              </a:rPr>
              <a:t>Agenda </a:t>
            </a:r>
          </a:p>
        </p:txBody>
      </p:sp>
      <p:sp>
        <p:nvSpPr>
          <p:cNvPr id="6" name="Text Box 5">
            <a:extLst>
              <a:ext uri="{FF2B5EF4-FFF2-40B4-BE49-F238E27FC236}">
                <a16:creationId xmlns:a16="http://schemas.microsoft.com/office/drawing/2014/main" id="{C0608516-BF49-9F7D-6889-09DC861682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9771" y="1131084"/>
            <a:ext cx="8766229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F4A300"/>
                    </a:gs>
                    <a:gs pos="100000">
                      <a:schemeClr val="accent2"/>
                    </a:gs>
                  </a:gsLst>
                  <a:lin ang="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285750" indent="-285750">
              <a:tabLst>
                <a:tab pos="446088" algn="l"/>
                <a:tab pos="40005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tabLst>
                <a:tab pos="446088" algn="l"/>
                <a:tab pos="40005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tabLst>
                <a:tab pos="446088" algn="l"/>
                <a:tab pos="40005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tabLst>
                <a:tab pos="446088" algn="l"/>
                <a:tab pos="40005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tabLst>
                <a:tab pos="446088" algn="l"/>
                <a:tab pos="40005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6088" algn="l"/>
                <a:tab pos="40005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6088" algn="l"/>
                <a:tab pos="40005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6088" algn="l"/>
                <a:tab pos="40005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6088" algn="l"/>
                <a:tab pos="40005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 typeface="Courier New" panose="02070309020205020404" pitchFamily="49" charset="0"/>
              <a:buChar char="o"/>
            </a:pPr>
            <a:r>
              <a:rPr lang="de-DE" altLang="de-DE" sz="1800" u="sng" dirty="0">
                <a:solidFill>
                  <a:srgbClr val="3333FF"/>
                </a:solidFill>
              </a:rPr>
              <a:t>Einführung</a:t>
            </a:r>
            <a:r>
              <a:rPr lang="de-DE" altLang="de-DE" sz="1800" dirty="0">
                <a:solidFill>
                  <a:srgbClr val="3333FF"/>
                </a:solidFill>
              </a:rPr>
              <a:t>: </a:t>
            </a:r>
            <a:r>
              <a:rPr lang="de-DE" sz="1800" dirty="0">
                <a:solidFill>
                  <a:srgbClr val="3333FF"/>
                </a:solidFill>
              </a:rPr>
              <a:t>Vermarktung von Strom aus der eigenen PV-Anlage</a:t>
            </a:r>
          </a:p>
          <a:p>
            <a:pPr marL="0" indent="0"/>
            <a:r>
              <a:rPr lang="de-DE" altLang="de-DE" sz="1800" b="1" dirty="0">
                <a:solidFill>
                  <a:srgbClr val="3333FF"/>
                </a:solidFill>
              </a:rPr>
              <a:t>                        Wolfgang Thiel,</a:t>
            </a:r>
            <a:r>
              <a:rPr lang="de-DE" altLang="de-DE" sz="1800" dirty="0">
                <a:solidFill>
                  <a:srgbClr val="3333FF"/>
                </a:solidFill>
              </a:rPr>
              <a:t> Vorsitzender ISE e.V. </a:t>
            </a:r>
          </a:p>
        </p:txBody>
      </p:sp>
      <p:sp>
        <p:nvSpPr>
          <p:cNvPr id="7" name="Text Box 5">
            <a:extLst>
              <a:ext uri="{FF2B5EF4-FFF2-40B4-BE49-F238E27FC236}">
                <a16:creationId xmlns:a16="http://schemas.microsoft.com/office/drawing/2014/main" id="{146783CF-A0D5-EFE5-6C19-50514A3EAD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9771" y="2456235"/>
            <a:ext cx="847115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F4A300"/>
                    </a:gs>
                    <a:gs pos="100000">
                      <a:schemeClr val="accent2"/>
                    </a:gs>
                  </a:gsLst>
                  <a:lin ang="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285750" indent="-285750">
              <a:tabLst>
                <a:tab pos="446088" algn="l"/>
                <a:tab pos="40005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tabLst>
                <a:tab pos="446088" algn="l"/>
                <a:tab pos="40005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tabLst>
                <a:tab pos="446088" algn="l"/>
                <a:tab pos="40005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tabLst>
                <a:tab pos="446088" algn="l"/>
                <a:tab pos="40005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tabLst>
                <a:tab pos="446088" algn="l"/>
                <a:tab pos="40005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6088" algn="l"/>
                <a:tab pos="40005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6088" algn="l"/>
                <a:tab pos="40005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6088" algn="l"/>
                <a:tab pos="40005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6088" algn="l"/>
                <a:tab pos="40005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 typeface="Courier New" panose="02070309020205020404" pitchFamily="49" charset="0"/>
              <a:buChar char="o"/>
            </a:pPr>
            <a:r>
              <a:rPr lang="de-DE" altLang="de-DE" sz="1800" u="sng" dirty="0">
                <a:solidFill>
                  <a:srgbClr val="563BFB"/>
                </a:solidFill>
                <a:latin typeface="+mn-lt"/>
              </a:rPr>
              <a:t>Vortrag</a:t>
            </a:r>
            <a:r>
              <a:rPr lang="de-DE" altLang="de-DE" sz="1800" dirty="0">
                <a:solidFill>
                  <a:srgbClr val="563BFB"/>
                </a:solidFill>
                <a:latin typeface="+mn-lt"/>
              </a:rPr>
              <a:t>: </a:t>
            </a:r>
            <a:r>
              <a:rPr lang="de-DE" sz="1800" dirty="0">
                <a:solidFill>
                  <a:srgbClr val="3333FF"/>
                </a:solidFill>
              </a:rPr>
              <a:t>Erfahrungen mit lokalen Energiegemeinschaften</a:t>
            </a:r>
            <a:br>
              <a:rPr lang="de-DE" altLang="de-DE" sz="1800" dirty="0">
                <a:solidFill>
                  <a:srgbClr val="563BFB"/>
                </a:solidFill>
                <a:latin typeface="+mn-lt"/>
              </a:rPr>
            </a:br>
            <a:r>
              <a:rPr lang="de-DE" altLang="de-DE" sz="1800" dirty="0">
                <a:solidFill>
                  <a:srgbClr val="563BFB"/>
                </a:solidFill>
                <a:latin typeface="+mn-lt"/>
              </a:rPr>
              <a:t>             </a:t>
            </a:r>
            <a:r>
              <a:rPr lang="de-DE" altLang="de-DE" sz="1800" b="1" dirty="0">
                <a:solidFill>
                  <a:srgbClr val="563BFB"/>
                </a:solidFill>
                <a:latin typeface="+mn-lt"/>
              </a:rPr>
              <a:t>Prof. Dr. Philipp Staudt</a:t>
            </a:r>
            <a:r>
              <a:rPr lang="de-DE" altLang="de-DE" sz="1800" dirty="0">
                <a:solidFill>
                  <a:srgbClr val="563BFB"/>
                </a:solidFill>
                <a:latin typeface="+mn-lt"/>
              </a:rPr>
              <a:t>, </a:t>
            </a:r>
            <a:r>
              <a:rPr lang="de-DE" sz="1800" dirty="0">
                <a:solidFill>
                  <a:srgbClr val="563BFB"/>
                </a:solidFill>
                <a:latin typeface="+mn-lt"/>
              </a:rPr>
              <a:t>KIT, Institut für Wirtschaftsinformatik</a:t>
            </a:r>
            <a:endParaRPr lang="de-DE" altLang="de-DE" sz="1800" dirty="0">
              <a:solidFill>
                <a:srgbClr val="563BFB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36527570"/>
      </p:ext>
    </p:extLst>
  </p:cSld>
  <p:clrMapOvr>
    <a:masterClrMapping/>
  </p:clrMapOvr>
  <p:transition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4">
            <a:extLst>
              <a:ext uri="{FF2B5EF4-FFF2-40B4-BE49-F238E27FC236}">
                <a16:creationId xmlns:a16="http://schemas.microsoft.com/office/drawing/2014/main" id="{908A944D-CA6C-4B5D-A57F-A802C76C6F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5653" y="84138"/>
            <a:ext cx="8930347" cy="615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0E8F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7620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7620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7620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7620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7620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sz="2000" dirty="0">
                <a:solidFill>
                  <a:schemeClr val="bg1"/>
                </a:solidFill>
              </a:rPr>
              <a:t>Vermarktung von Strom aus der eigenen PV-Anlage</a:t>
            </a:r>
            <a:br>
              <a:rPr lang="de-DE" sz="2000" dirty="0">
                <a:solidFill>
                  <a:schemeClr val="bg1"/>
                </a:solidFill>
              </a:rPr>
            </a:br>
            <a:r>
              <a:rPr lang="de-DE" sz="2000" dirty="0" err="1">
                <a:solidFill>
                  <a:schemeClr val="bg1"/>
                </a:solidFill>
              </a:rPr>
              <a:t>ProSumer</a:t>
            </a:r>
            <a:r>
              <a:rPr lang="de-DE" sz="2000" dirty="0">
                <a:solidFill>
                  <a:schemeClr val="bg1"/>
                </a:solidFill>
              </a:rPr>
              <a:t> mit Netzanbindung</a:t>
            </a:r>
            <a:endParaRPr lang="de-DE" altLang="de-DE" sz="2000" dirty="0">
              <a:solidFill>
                <a:schemeClr val="bg1"/>
              </a:solidFill>
            </a:endParaRPr>
          </a:p>
        </p:txBody>
      </p:sp>
      <p:sp>
        <p:nvSpPr>
          <p:cNvPr id="4" name="Text Box 14">
            <a:extLst>
              <a:ext uri="{FF2B5EF4-FFF2-40B4-BE49-F238E27FC236}">
                <a16:creationId xmlns:a16="http://schemas.microsoft.com/office/drawing/2014/main" id="{8B7A5473-E16D-156F-4B18-36AE0C7A1D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32358" y="5382717"/>
            <a:ext cx="1080745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de-DE" sz="1200" u="sng" dirty="0">
                <a:solidFill>
                  <a:srgbClr val="000000"/>
                </a:solidFill>
                <a:ea typeface="Microsoft YaHei" panose="020B0503020204020204" pitchFamily="34" charset="-122"/>
              </a:rPr>
              <a:t>Quelle:</a:t>
            </a:r>
            <a:r>
              <a:rPr lang="de-DE" altLang="de-DE" sz="1200" dirty="0">
                <a:solidFill>
                  <a:srgbClr val="000000"/>
                </a:solidFill>
                <a:ea typeface="Microsoft YaHei" panose="020B0503020204020204" pitchFamily="34" charset="-122"/>
              </a:rPr>
              <a:t> ISE e.V.</a:t>
            </a:r>
          </a:p>
        </p:txBody>
      </p:sp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CAB34999-CB05-2D5E-D338-EB90E33CD2CE}"/>
              </a:ext>
            </a:extLst>
          </p:cNvPr>
          <p:cNvGrpSpPr/>
          <p:nvPr/>
        </p:nvGrpSpPr>
        <p:grpSpPr>
          <a:xfrm>
            <a:off x="4768652" y="1316850"/>
            <a:ext cx="4036896" cy="3428934"/>
            <a:chOff x="4768652" y="1316850"/>
            <a:chExt cx="4036896" cy="3428934"/>
          </a:xfrm>
        </p:grpSpPr>
        <p:sp>
          <p:nvSpPr>
            <p:cNvPr id="9" name="Sechseck 8">
              <a:extLst>
                <a:ext uri="{FF2B5EF4-FFF2-40B4-BE49-F238E27FC236}">
                  <a16:creationId xmlns:a16="http://schemas.microsoft.com/office/drawing/2014/main" id="{5D553F1A-32BC-A72D-9F01-63F015E99DF9}"/>
                </a:ext>
              </a:extLst>
            </p:cNvPr>
            <p:cNvSpPr/>
            <p:nvPr/>
          </p:nvSpPr>
          <p:spPr bwMode="auto">
            <a:xfrm>
              <a:off x="4768652" y="1316850"/>
              <a:ext cx="4036896" cy="3428934"/>
            </a:xfrm>
            <a:prstGeom prst="hexagon">
              <a:avLst/>
            </a:prstGeom>
            <a:solidFill>
              <a:srgbClr val="FFFF00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Char char="•"/>
                <a:tabLst/>
              </a:pPr>
              <a:endParaRPr kumimoji="0" lang="de-DE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0" name="Textfeld 9">
              <a:extLst>
                <a:ext uri="{FF2B5EF4-FFF2-40B4-BE49-F238E27FC236}">
                  <a16:creationId xmlns:a16="http://schemas.microsoft.com/office/drawing/2014/main" id="{0A470EB5-5357-E869-802E-742581DD6CF2}"/>
                </a:ext>
              </a:extLst>
            </p:cNvPr>
            <p:cNvSpPr txBox="1"/>
            <p:nvPr/>
          </p:nvSpPr>
          <p:spPr>
            <a:xfrm>
              <a:off x="6617020" y="1379805"/>
              <a:ext cx="141096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2000" b="1" dirty="0" err="1"/>
                <a:t>ProSumer</a:t>
              </a:r>
              <a:endParaRPr lang="de-DE" sz="2000" b="1" dirty="0"/>
            </a:p>
          </p:txBody>
        </p:sp>
      </p:grpSp>
      <p:grpSp>
        <p:nvGrpSpPr>
          <p:cNvPr id="11" name="Gruppieren 10">
            <a:extLst>
              <a:ext uri="{FF2B5EF4-FFF2-40B4-BE49-F238E27FC236}">
                <a16:creationId xmlns:a16="http://schemas.microsoft.com/office/drawing/2014/main" id="{CF1DE9BD-640A-0D96-19A1-2F2507D29A1B}"/>
              </a:ext>
            </a:extLst>
          </p:cNvPr>
          <p:cNvGrpSpPr/>
          <p:nvPr/>
        </p:nvGrpSpPr>
        <p:grpSpPr>
          <a:xfrm>
            <a:off x="5534948" y="2512993"/>
            <a:ext cx="2630848" cy="2795910"/>
            <a:chOff x="5534948" y="2512993"/>
            <a:chExt cx="2630848" cy="2795910"/>
          </a:xfrm>
        </p:grpSpPr>
        <p:sp>
          <p:nvSpPr>
            <p:cNvPr id="31" name="Textfeld 30">
              <a:extLst>
                <a:ext uri="{FF2B5EF4-FFF2-40B4-BE49-F238E27FC236}">
                  <a16:creationId xmlns:a16="http://schemas.microsoft.com/office/drawing/2014/main" id="{62AE2901-AF9C-ED20-A1AB-E2C63A94C25A}"/>
                </a:ext>
              </a:extLst>
            </p:cNvPr>
            <p:cNvSpPr txBox="1"/>
            <p:nvPr/>
          </p:nvSpPr>
          <p:spPr>
            <a:xfrm>
              <a:off x="5534948" y="4847238"/>
              <a:ext cx="263084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200" dirty="0"/>
                <a:t>HEMS:</a:t>
              </a:r>
              <a:br>
                <a:rPr lang="de-DE" sz="1200" dirty="0"/>
              </a:br>
              <a:r>
                <a:rPr lang="de-DE" sz="1200" dirty="0"/>
                <a:t>Heim-Energie-Management-System</a:t>
              </a:r>
            </a:p>
          </p:txBody>
        </p:sp>
        <p:sp>
          <p:nvSpPr>
            <p:cNvPr id="8192" name="Ellipse 8191">
              <a:extLst>
                <a:ext uri="{FF2B5EF4-FFF2-40B4-BE49-F238E27FC236}">
                  <a16:creationId xmlns:a16="http://schemas.microsoft.com/office/drawing/2014/main" id="{9751AF60-0B93-BAF2-401D-475F2A712751}"/>
                </a:ext>
              </a:extLst>
            </p:cNvPr>
            <p:cNvSpPr/>
            <p:nvPr/>
          </p:nvSpPr>
          <p:spPr>
            <a:xfrm>
              <a:off x="6134542" y="2512993"/>
              <a:ext cx="1599808" cy="1599808"/>
            </a:xfrm>
            <a:prstGeom prst="ellipse">
              <a:avLst/>
            </a:prstGeom>
            <a:solidFill>
              <a:srgbClr val="66CC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600" b="1" dirty="0">
                  <a:solidFill>
                    <a:srgbClr val="0070C0"/>
                  </a:solidFill>
                </a:rPr>
                <a:t>HEMS</a:t>
              </a:r>
            </a:p>
          </p:txBody>
        </p:sp>
      </p:grpSp>
      <p:sp>
        <p:nvSpPr>
          <p:cNvPr id="8193" name="Ellipse 8192">
            <a:extLst>
              <a:ext uri="{FF2B5EF4-FFF2-40B4-BE49-F238E27FC236}">
                <a16:creationId xmlns:a16="http://schemas.microsoft.com/office/drawing/2014/main" id="{E0E078CC-BD23-547B-FE61-878CF0F8A1C5}"/>
              </a:ext>
            </a:extLst>
          </p:cNvPr>
          <p:cNvSpPr/>
          <p:nvPr/>
        </p:nvSpPr>
        <p:spPr>
          <a:xfrm>
            <a:off x="5956994" y="2335445"/>
            <a:ext cx="1954903" cy="1954903"/>
          </a:xfrm>
          <a:prstGeom prst="ellipse">
            <a:avLst/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8195" name="Gruppieren 8194">
            <a:extLst>
              <a:ext uri="{FF2B5EF4-FFF2-40B4-BE49-F238E27FC236}">
                <a16:creationId xmlns:a16="http://schemas.microsoft.com/office/drawing/2014/main" id="{5E7EBC08-E798-F27F-DC6F-8D18703BA3E8}"/>
              </a:ext>
            </a:extLst>
          </p:cNvPr>
          <p:cNvGrpSpPr/>
          <p:nvPr/>
        </p:nvGrpSpPr>
        <p:grpSpPr>
          <a:xfrm>
            <a:off x="5764955" y="3308376"/>
            <a:ext cx="526034" cy="535826"/>
            <a:chOff x="5373370" y="4258533"/>
            <a:chExt cx="526034" cy="535826"/>
          </a:xfrm>
        </p:grpSpPr>
        <p:sp>
          <p:nvSpPr>
            <p:cNvPr id="8196" name="Rechteck: abgerundete Ecken 8195">
              <a:extLst>
                <a:ext uri="{FF2B5EF4-FFF2-40B4-BE49-F238E27FC236}">
                  <a16:creationId xmlns:a16="http://schemas.microsoft.com/office/drawing/2014/main" id="{3CBB26FB-57F9-26E7-CD47-FC29E0D75549}"/>
                </a:ext>
              </a:extLst>
            </p:cNvPr>
            <p:cNvSpPr/>
            <p:nvPr/>
          </p:nvSpPr>
          <p:spPr bwMode="auto">
            <a:xfrm>
              <a:off x="5397500" y="4287218"/>
              <a:ext cx="477774" cy="478457"/>
            </a:xfrm>
            <a:prstGeom prst="roundRect">
              <a:avLst>
                <a:gd name="adj" fmla="val 10686"/>
              </a:avLst>
            </a:prstGeom>
            <a:solidFill>
              <a:schemeClr val="bg1">
                <a:lumMod val="85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Char char="•"/>
                <a:tabLst/>
              </a:pPr>
              <a:endParaRPr kumimoji="0" lang="de-DE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pic>
          <p:nvPicPr>
            <p:cNvPr id="8197" name="Grafik 8196" descr="Steckdosensymbol, Vektorvorlage, Illustration, Logo-Design | Premium Vektor">
              <a:extLst>
                <a:ext uri="{FF2B5EF4-FFF2-40B4-BE49-F238E27FC236}">
                  <a16:creationId xmlns:a16="http://schemas.microsoft.com/office/drawing/2014/main" id="{3A24D2DC-BE00-EB9D-027D-CC438926F2C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7943" t="17244" r="17871" b="17376"/>
            <a:stretch>
              <a:fillRect/>
            </a:stretch>
          </p:blipFill>
          <p:spPr>
            <a:xfrm>
              <a:off x="5373370" y="4258533"/>
              <a:ext cx="526034" cy="535826"/>
            </a:xfrm>
            <a:prstGeom prst="rect">
              <a:avLst/>
            </a:prstGeom>
            <a:noFill/>
          </p:spPr>
        </p:pic>
      </p:grpSp>
      <p:grpSp>
        <p:nvGrpSpPr>
          <p:cNvPr id="8198" name="Gruppieren 8197">
            <a:extLst>
              <a:ext uri="{FF2B5EF4-FFF2-40B4-BE49-F238E27FC236}">
                <a16:creationId xmlns:a16="http://schemas.microsoft.com/office/drawing/2014/main" id="{5DA2D7A0-86FF-99C2-4612-548F1C318BC6}"/>
              </a:ext>
            </a:extLst>
          </p:cNvPr>
          <p:cNvGrpSpPr/>
          <p:nvPr/>
        </p:nvGrpSpPr>
        <p:grpSpPr>
          <a:xfrm>
            <a:off x="6464733" y="3711564"/>
            <a:ext cx="964249" cy="964249"/>
            <a:chOff x="7029368" y="4267662"/>
            <a:chExt cx="964249" cy="964249"/>
          </a:xfrm>
        </p:grpSpPr>
        <p:sp>
          <p:nvSpPr>
            <p:cNvPr id="8199" name="Rechteck: abgerundete Ecken 8198">
              <a:extLst>
                <a:ext uri="{FF2B5EF4-FFF2-40B4-BE49-F238E27FC236}">
                  <a16:creationId xmlns:a16="http://schemas.microsoft.com/office/drawing/2014/main" id="{577359C1-98FF-08F7-DEC0-DCE2346437D8}"/>
                </a:ext>
              </a:extLst>
            </p:cNvPr>
            <p:cNvSpPr/>
            <p:nvPr/>
          </p:nvSpPr>
          <p:spPr bwMode="auto">
            <a:xfrm>
              <a:off x="7058025" y="4441031"/>
              <a:ext cx="912019" cy="616744"/>
            </a:xfrm>
            <a:prstGeom prst="roundRect">
              <a:avLst>
                <a:gd name="adj" fmla="val 10103"/>
              </a:avLst>
            </a:prstGeom>
            <a:solidFill>
              <a:schemeClr val="bg1">
                <a:lumMod val="85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Char char="•"/>
                <a:tabLst/>
              </a:pPr>
              <a:endParaRPr kumimoji="0" lang="de-DE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pic>
          <p:nvPicPr>
            <p:cNvPr id="8200" name="Grafik 8199">
              <a:extLst>
                <a:ext uri="{FF2B5EF4-FFF2-40B4-BE49-F238E27FC236}">
                  <a16:creationId xmlns:a16="http://schemas.microsoft.com/office/drawing/2014/main" id="{4FF249AA-B805-74D5-80C3-94C8678C599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29368" y="4267662"/>
              <a:ext cx="964249" cy="964249"/>
            </a:xfrm>
            <a:prstGeom prst="rect">
              <a:avLst/>
            </a:prstGeom>
          </p:spPr>
        </p:pic>
      </p:grpSp>
      <p:grpSp>
        <p:nvGrpSpPr>
          <p:cNvPr id="8201" name="Gruppieren 8200">
            <a:extLst>
              <a:ext uri="{FF2B5EF4-FFF2-40B4-BE49-F238E27FC236}">
                <a16:creationId xmlns:a16="http://schemas.microsoft.com/office/drawing/2014/main" id="{A62B7B9E-5B8C-B373-58AD-3D045F6EBB43}"/>
              </a:ext>
            </a:extLst>
          </p:cNvPr>
          <p:cNvGrpSpPr/>
          <p:nvPr/>
        </p:nvGrpSpPr>
        <p:grpSpPr>
          <a:xfrm>
            <a:off x="5234798" y="1811209"/>
            <a:ext cx="1662372" cy="1272981"/>
            <a:chOff x="1328738" y="4418815"/>
            <a:chExt cx="1662372" cy="1272981"/>
          </a:xfrm>
        </p:grpSpPr>
        <p:sp>
          <p:nvSpPr>
            <p:cNvPr id="8202" name="Rechteck 9">
              <a:extLst>
                <a:ext uri="{FF2B5EF4-FFF2-40B4-BE49-F238E27FC236}">
                  <a16:creationId xmlns:a16="http://schemas.microsoft.com/office/drawing/2014/main" id="{B0AC4EAC-4BD1-1453-35F5-2AFBBC05769C}"/>
                </a:ext>
              </a:extLst>
            </p:cNvPr>
            <p:cNvSpPr/>
            <p:nvPr/>
          </p:nvSpPr>
          <p:spPr bwMode="auto">
            <a:xfrm>
              <a:off x="1388268" y="5018932"/>
              <a:ext cx="1042987" cy="405555"/>
            </a:xfrm>
            <a:custGeom>
              <a:avLst/>
              <a:gdLst>
                <a:gd name="csX0" fmla="*/ 0 w 816768"/>
                <a:gd name="csY0" fmla="*/ 0 h 396030"/>
                <a:gd name="csX1" fmla="*/ 816768 w 816768"/>
                <a:gd name="csY1" fmla="*/ 0 h 396030"/>
                <a:gd name="csX2" fmla="*/ 816768 w 816768"/>
                <a:gd name="csY2" fmla="*/ 396030 h 396030"/>
                <a:gd name="csX3" fmla="*/ 0 w 816768"/>
                <a:gd name="csY3" fmla="*/ 396030 h 396030"/>
                <a:gd name="csX4" fmla="*/ 0 w 816768"/>
                <a:gd name="csY4" fmla="*/ 0 h 396030"/>
                <a:gd name="csX0" fmla="*/ 207169 w 1023937"/>
                <a:gd name="csY0" fmla="*/ 0 h 403174"/>
                <a:gd name="csX1" fmla="*/ 1023937 w 1023937"/>
                <a:gd name="csY1" fmla="*/ 0 h 403174"/>
                <a:gd name="csX2" fmla="*/ 1023937 w 1023937"/>
                <a:gd name="csY2" fmla="*/ 396030 h 403174"/>
                <a:gd name="csX3" fmla="*/ 0 w 1023937"/>
                <a:gd name="csY3" fmla="*/ 403174 h 403174"/>
                <a:gd name="csX4" fmla="*/ 207169 w 1023937"/>
                <a:gd name="csY4" fmla="*/ 0 h 403174"/>
                <a:gd name="csX0" fmla="*/ 207169 w 1023937"/>
                <a:gd name="csY0" fmla="*/ 0 h 403174"/>
                <a:gd name="csX1" fmla="*/ 1023937 w 1023937"/>
                <a:gd name="csY1" fmla="*/ 0 h 403174"/>
                <a:gd name="csX2" fmla="*/ 835818 w 1023937"/>
                <a:gd name="csY2" fmla="*/ 398412 h 403174"/>
                <a:gd name="csX3" fmla="*/ 0 w 1023937"/>
                <a:gd name="csY3" fmla="*/ 403174 h 403174"/>
                <a:gd name="csX4" fmla="*/ 207169 w 1023937"/>
                <a:gd name="csY4" fmla="*/ 0 h 403174"/>
                <a:gd name="csX0" fmla="*/ 207169 w 1042987"/>
                <a:gd name="csY0" fmla="*/ 2381 h 405555"/>
                <a:gd name="csX1" fmla="*/ 1042987 w 1042987"/>
                <a:gd name="csY1" fmla="*/ 0 h 405555"/>
                <a:gd name="csX2" fmla="*/ 835818 w 1042987"/>
                <a:gd name="csY2" fmla="*/ 400793 h 405555"/>
                <a:gd name="csX3" fmla="*/ 0 w 1042987"/>
                <a:gd name="csY3" fmla="*/ 405555 h 405555"/>
                <a:gd name="csX4" fmla="*/ 207169 w 1042987"/>
                <a:gd name="csY4" fmla="*/ 2381 h 40555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042987" h="405555">
                  <a:moveTo>
                    <a:pt x="207169" y="2381"/>
                  </a:moveTo>
                  <a:lnTo>
                    <a:pt x="1042987" y="0"/>
                  </a:lnTo>
                  <a:lnTo>
                    <a:pt x="835818" y="400793"/>
                  </a:lnTo>
                  <a:lnTo>
                    <a:pt x="0" y="405555"/>
                  </a:lnTo>
                  <a:lnTo>
                    <a:pt x="207169" y="2381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Char char="•"/>
                <a:tabLst/>
              </a:pPr>
              <a:endParaRPr kumimoji="0" lang="de-DE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203" name="Rechteck: abgerundete Ecken 8202">
              <a:extLst>
                <a:ext uri="{FF2B5EF4-FFF2-40B4-BE49-F238E27FC236}">
                  <a16:creationId xmlns:a16="http://schemas.microsoft.com/office/drawing/2014/main" id="{4928EE4D-AACD-DD24-9F11-24D9BD9C0662}"/>
                </a:ext>
              </a:extLst>
            </p:cNvPr>
            <p:cNvSpPr/>
            <p:nvPr/>
          </p:nvSpPr>
          <p:spPr bwMode="auto">
            <a:xfrm>
              <a:off x="2528887" y="4895849"/>
              <a:ext cx="326231" cy="453096"/>
            </a:xfrm>
            <a:prstGeom prst="roundRect">
              <a:avLst>
                <a:gd name="adj" fmla="val 15207"/>
              </a:avLst>
            </a:prstGeom>
            <a:solidFill>
              <a:schemeClr val="bg1">
                <a:lumMod val="85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Char char="•"/>
                <a:tabLst/>
              </a:pPr>
              <a:endParaRPr kumimoji="0" lang="de-DE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pic>
          <p:nvPicPr>
            <p:cNvPr id="8204" name="Grafik 8203">
              <a:extLst>
                <a:ext uri="{FF2B5EF4-FFF2-40B4-BE49-F238E27FC236}">
                  <a16:creationId xmlns:a16="http://schemas.microsoft.com/office/drawing/2014/main" id="{33639B12-2C50-FF91-F97A-CF6DB6AE6FD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7522" t="21406" r="10664" b="15944"/>
            <a:stretch>
              <a:fillRect/>
            </a:stretch>
          </p:blipFill>
          <p:spPr>
            <a:xfrm flipH="1">
              <a:off x="1328738" y="4418815"/>
              <a:ext cx="1662372" cy="1272981"/>
            </a:xfrm>
            <a:prstGeom prst="rect">
              <a:avLst/>
            </a:prstGeom>
          </p:spPr>
        </p:pic>
      </p:grpSp>
      <p:grpSp>
        <p:nvGrpSpPr>
          <p:cNvPr id="8205" name="Gruppieren 8204">
            <a:extLst>
              <a:ext uri="{FF2B5EF4-FFF2-40B4-BE49-F238E27FC236}">
                <a16:creationId xmlns:a16="http://schemas.microsoft.com/office/drawing/2014/main" id="{738FF830-60B5-B245-6394-3E2DF5FE0CC8}"/>
              </a:ext>
            </a:extLst>
          </p:cNvPr>
          <p:cNvGrpSpPr/>
          <p:nvPr/>
        </p:nvGrpSpPr>
        <p:grpSpPr>
          <a:xfrm>
            <a:off x="7341856" y="2453355"/>
            <a:ext cx="1161772" cy="691975"/>
            <a:chOff x="1480115" y="4590949"/>
            <a:chExt cx="1161772" cy="691975"/>
          </a:xfrm>
        </p:grpSpPr>
        <p:sp>
          <p:nvSpPr>
            <p:cNvPr id="8206" name="Rechteck: abgerundete Ecken 13">
              <a:extLst>
                <a:ext uri="{FF2B5EF4-FFF2-40B4-BE49-F238E27FC236}">
                  <a16:creationId xmlns:a16="http://schemas.microsoft.com/office/drawing/2014/main" id="{735FBF43-548D-2335-B3F5-FB9E10F917DD}"/>
                </a:ext>
              </a:extLst>
            </p:cNvPr>
            <p:cNvSpPr/>
            <p:nvPr/>
          </p:nvSpPr>
          <p:spPr bwMode="auto">
            <a:xfrm>
              <a:off x="1557337" y="4705080"/>
              <a:ext cx="1028751" cy="507949"/>
            </a:xfrm>
            <a:custGeom>
              <a:avLst/>
              <a:gdLst>
                <a:gd name="csX0" fmla="*/ 0 w 1002505"/>
                <a:gd name="csY0" fmla="*/ 88504 h 531013"/>
                <a:gd name="csX1" fmla="*/ 88504 w 1002505"/>
                <a:gd name="csY1" fmla="*/ 0 h 531013"/>
                <a:gd name="csX2" fmla="*/ 914001 w 1002505"/>
                <a:gd name="csY2" fmla="*/ 0 h 531013"/>
                <a:gd name="csX3" fmla="*/ 1002505 w 1002505"/>
                <a:gd name="csY3" fmla="*/ 88504 h 531013"/>
                <a:gd name="csX4" fmla="*/ 1002505 w 1002505"/>
                <a:gd name="csY4" fmla="*/ 442509 h 531013"/>
                <a:gd name="csX5" fmla="*/ 914001 w 1002505"/>
                <a:gd name="csY5" fmla="*/ 531013 h 531013"/>
                <a:gd name="csX6" fmla="*/ 88504 w 1002505"/>
                <a:gd name="csY6" fmla="*/ 531013 h 531013"/>
                <a:gd name="csX7" fmla="*/ 0 w 1002505"/>
                <a:gd name="csY7" fmla="*/ 442509 h 531013"/>
                <a:gd name="csX8" fmla="*/ 0 w 1002505"/>
                <a:gd name="csY8" fmla="*/ 88504 h 531013"/>
                <a:gd name="csX0" fmla="*/ 0 w 1002505"/>
                <a:gd name="csY0" fmla="*/ 88504 h 531013"/>
                <a:gd name="csX1" fmla="*/ 236142 w 1002505"/>
                <a:gd name="csY1" fmla="*/ 16669 h 531013"/>
                <a:gd name="csX2" fmla="*/ 914001 w 1002505"/>
                <a:gd name="csY2" fmla="*/ 0 h 531013"/>
                <a:gd name="csX3" fmla="*/ 1002505 w 1002505"/>
                <a:gd name="csY3" fmla="*/ 88504 h 531013"/>
                <a:gd name="csX4" fmla="*/ 1002505 w 1002505"/>
                <a:gd name="csY4" fmla="*/ 442509 h 531013"/>
                <a:gd name="csX5" fmla="*/ 914001 w 1002505"/>
                <a:gd name="csY5" fmla="*/ 531013 h 531013"/>
                <a:gd name="csX6" fmla="*/ 88504 w 1002505"/>
                <a:gd name="csY6" fmla="*/ 531013 h 531013"/>
                <a:gd name="csX7" fmla="*/ 0 w 1002505"/>
                <a:gd name="csY7" fmla="*/ 442509 h 531013"/>
                <a:gd name="csX8" fmla="*/ 0 w 1002505"/>
                <a:gd name="csY8" fmla="*/ 88504 h 531013"/>
                <a:gd name="csX0" fmla="*/ 0 w 1002505"/>
                <a:gd name="csY0" fmla="*/ 71835 h 514344"/>
                <a:gd name="csX1" fmla="*/ 236142 w 1002505"/>
                <a:gd name="csY1" fmla="*/ 0 h 514344"/>
                <a:gd name="csX2" fmla="*/ 606820 w 1002505"/>
                <a:gd name="csY2" fmla="*/ 4762 h 514344"/>
                <a:gd name="csX3" fmla="*/ 1002505 w 1002505"/>
                <a:gd name="csY3" fmla="*/ 71835 h 514344"/>
                <a:gd name="csX4" fmla="*/ 1002505 w 1002505"/>
                <a:gd name="csY4" fmla="*/ 425840 h 514344"/>
                <a:gd name="csX5" fmla="*/ 914001 w 1002505"/>
                <a:gd name="csY5" fmla="*/ 514344 h 514344"/>
                <a:gd name="csX6" fmla="*/ 88504 w 1002505"/>
                <a:gd name="csY6" fmla="*/ 514344 h 514344"/>
                <a:gd name="csX7" fmla="*/ 0 w 1002505"/>
                <a:gd name="csY7" fmla="*/ 425840 h 514344"/>
                <a:gd name="csX8" fmla="*/ 0 w 1002505"/>
                <a:gd name="csY8" fmla="*/ 71835 h 514344"/>
                <a:gd name="csX0" fmla="*/ 0 w 1002505"/>
                <a:gd name="csY0" fmla="*/ 71835 h 514344"/>
                <a:gd name="csX1" fmla="*/ 236142 w 1002505"/>
                <a:gd name="csY1" fmla="*/ 0 h 514344"/>
                <a:gd name="csX2" fmla="*/ 606820 w 1002505"/>
                <a:gd name="csY2" fmla="*/ 4762 h 514344"/>
                <a:gd name="csX3" fmla="*/ 738186 w 1002505"/>
                <a:gd name="csY3" fmla="*/ 150416 h 514344"/>
                <a:gd name="csX4" fmla="*/ 1002505 w 1002505"/>
                <a:gd name="csY4" fmla="*/ 425840 h 514344"/>
                <a:gd name="csX5" fmla="*/ 914001 w 1002505"/>
                <a:gd name="csY5" fmla="*/ 514344 h 514344"/>
                <a:gd name="csX6" fmla="*/ 88504 w 1002505"/>
                <a:gd name="csY6" fmla="*/ 514344 h 514344"/>
                <a:gd name="csX7" fmla="*/ 0 w 1002505"/>
                <a:gd name="csY7" fmla="*/ 425840 h 514344"/>
                <a:gd name="csX8" fmla="*/ 0 w 1002505"/>
                <a:gd name="csY8" fmla="*/ 71835 h 514344"/>
                <a:gd name="csX0" fmla="*/ 0 w 1002505"/>
                <a:gd name="csY0" fmla="*/ 71835 h 514344"/>
                <a:gd name="csX1" fmla="*/ 236142 w 1002505"/>
                <a:gd name="csY1" fmla="*/ 0 h 514344"/>
                <a:gd name="csX2" fmla="*/ 606820 w 1002505"/>
                <a:gd name="csY2" fmla="*/ 4762 h 514344"/>
                <a:gd name="csX3" fmla="*/ 738186 w 1002505"/>
                <a:gd name="csY3" fmla="*/ 150416 h 514344"/>
                <a:gd name="csX4" fmla="*/ 795338 w 1002505"/>
                <a:gd name="csY4" fmla="*/ 214538 h 514344"/>
                <a:gd name="csX5" fmla="*/ 1002505 w 1002505"/>
                <a:gd name="csY5" fmla="*/ 425840 h 514344"/>
                <a:gd name="csX6" fmla="*/ 914001 w 1002505"/>
                <a:gd name="csY6" fmla="*/ 514344 h 514344"/>
                <a:gd name="csX7" fmla="*/ 88504 w 1002505"/>
                <a:gd name="csY7" fmla="*/ 514344 h 514344"/>
                <a:gd name="csX8" fmla="*/ 0 w 1002505"/>
                <a:gd name="csY8" fmla="*/ 425840 h 514344"/>
                <a:gd name="csX9" fmla="*/ 0 w 1002505"/>
                <a:gd name="csY9" fmla="*/ 71835 h 514344"/>
                <a:gd name="csX0" fmla="*/ 0 w 1016794"/>
                <a:gd name="csY0" fmla="*/ 71835 h 514344"/>
                <a:gd name="csX1" fmla="*/ 236142 w 1016794"/>
                <a:gd name="csY1" fmla="*/ 0 h 514344"/>
                <a:gd name="csX2" fmla="*/ 606820 w 1016794"/>
                <a:gd name="csY2" fmla="*/ 4762 h 514344"/>
                <a:gd name="csX3" fmla="*/ 738186 w 1016794"/>
                <a:gd name="csY3" fmla="*/ 150416 h 514344"/>
                <a:gd name="csX4" fmla="*/ 1016794 w 1016794"/>
                <a:gd name="csY4" fmla="*/ 219300 h 514344"/>
                <a:gd name="csX5" fmla="*/ 1002505 w 1016794"/>
                <a:gd name="csY5" fmla="*/ 425840 h 514344"/>
                <a:gd name="csX6" fmla="*/ 914001 w 1016794"/>
                <a:gd name="csY6" fmla="*/ 514344 h 514344"/>
                <a:gd name="csX7" fmla="*/ 88504 w 1016794"/>
                <a:gd name="csY7" fmla="*/ 514344 h 514344"/>
                <a:gd name="csX8" fmla="*/ 0 w 1016794"/>
                <a:gd name="csY8" fmla="*/ 425840 h 514344"/>
                <a:gd name="csX9" fmla="*/ 0 w 1016794"/>
                <a:gd name="csY9" fmla="*/ 71835 h 514344"/>
                <a:gd name="csX0" fmla="*/ 0 w 1016794"/>
                <a:gd name="csY0" fmla="*/ 71835 h 514344"/>
                <a:gd name="csX1" fmla="*/ 236142 w 1016794"/>
                <a:gd name="csY1" fmla="*/ 0 h 514344"/>
                <a:gd name="csX2" fmla="*/ 606820 w 1016794"/>
                <a:gd name="csY2" fmla="*/ 4762 h 514344"/>
                <a:gd name="csX3" fmla="*/ 738186 w 1016794"/>
                <a:gd name="csY3" fmla="*/ 150416 h 514344"/>
                <a:gd name="csX4" fmla="*/ 1016794 w 1016794"/>
                <a:gd name="csY4" fmla="*/ 219300 h 514344"/>
                <a:gd name="csX5" fmla="*/ 1014411 w 1016794"/>
                <a:gd name="csY5" fmla="*/ 361546 h 514344"/>
                <a:gd name="csX6" fmla="*/ 914001 w 1016794"/>
                <a:gd name="csY6" fmla="*/ 514344 h 514344"/>
                <a:gd name="csX7" fmla="*/ 88504 w 1016794"/>
                <a:gd name="csY7" fmla="*/ 514344 h 514344"/>
                <a:gd name="csX8" fmla="*/ 0 w 1016794"/>
                <a:gd name="csY8" fmla="*/ 425840 h 514344"/>
                <a:gd name="csX9" fmla="*/ 0 w 1016794"/>
                <a:gd name="csY9" fmla="*/ 71835 h 514344"/>
                <a:gd name="csX0" fmla="*/ 0 w 1016794"/>
                <a:gd name="csY0" fmla="*/ 71835 h 514344"/>
                <a:gd name="csX1" fmla="*/ 236142 w 1016794"/>
                <a:gd name="csY1" fmla="*/ 0 h 514344"/>
                <a:gd name="csX2" fmla="*/ 606820 w 1016794"/>
                <a:gd name="csY2" fmla="*/ 4762 h 514344"/>
                <a:gd name="csX3" fmla="*/ 738186 w 1016794"/>
                <a:gd name="csY3" fmla="*/ 150416 h 514344"/>
                <a:gd name="csX4" fmla="*/ 1016794 w 1016794"/>
                <a:gd name="csY4" fmla="*/ 219300 h 514344"/>
                <a:gd name="csX5" fmla="*/ 1014411 w 1016794"/>
                <a:gd name="csY5" fmla="*/ 361546 h 514344"/>
                <a:gd name="csX6" fmla="*/ 976312 w 1016794"/>
                <a:gd name="csY6" fmla="*/ 474095 h 514344"/>
                <a:gd name="csX7" fmla="*/ 914001 w 1016794"/>
                <a:gd name="csY7" fmla="*/ 514344 h 514344"/>
                <a:gd name="csX8" fmla="*/ 88504 w 1016794"/>
                <a:gd name="csY8" fmla="*/ 514344 h 514344"/>
                <a:gd name="csX9" fmla="*/ 0 w 1016794"/>
                <a:gd name="csY9" fmla="*/ 425840 h 514344"/>
                <a:gd name="csX10" fmla="*/ 0 w 1016794"/>
                <a:gd name="csY10" fmla="*/ 71835 h 514344"/>
                <a:gd name="csX0" fmla="*/ 0 w 1016794"/>
                <a:gd name="csY0" fmla="*/ 71835 h 514344"/>
                <a:gd name="csX1" fmla="*/ 236142 w 1016794"/>
                <a:gd name="csY1" fmla="*/ 0 h 514344"/>
                <a:gd name="csX2" fmla="*/ 606820 w 1016794"/>
                <a:gd name="csY2" fmla="*/ 4762 h 514344"/>
                <a:gd name="csX3" fmla="*/ 738186 w 1016794"/>
                <a:gd name="csY3" fmla="*/ 150416 h 514344"/>
                <a:gd name="csX4" fmla="*/ 1016794 w 1016794"/>
                <a:gd name="csY4" fmla="*/ 219300 h 514344"/>
                <a:gd name="csX5" fmla="*/ 1014411 w 1016794"/>
                <a:gd name="csY5" fmla="*/ 361546 h 514344"/>
                <a:gd name="csX6" fmla="*/ 954880 w 1016794"/>
                <a:gd name="csY6" fmla="*/ 397895 h 514344"/>
                <a:gd name="csX7" fmla="*/ 914001 w 1016794"/>
                <a:gd name="csY7" fmla="*/ 514344 h 514344"/>
                <a:gd name="csX8" fmla="*/ 88504 w 1016794"/>
                <a:gd name="csY8" fmla="*/ 514344 h 514344"/>
                <a:gd name="csX9" fmla="*/ 0 w 1016794"/>
                <a:gd name="csY9" fmla="*/ 425840 h 514344"/>
                <a:gd name="csX10" fmla="*/ 0 w 1016794"/>
                <a:gd name="csY10" fmla="*/ 71835 h 514344"/>
                <a:gd name="csX0" fmla="*/ 0 w 1016794"/>
                <a:gd name="csY0" fmla="*/ 71835 h 514344"/>
                <a:gd name="csX1" fmla="*/ 236142 w 1016794"/>
                <a:gd name="csY1" fmla="*/ 0 h 514344"/>
                <a:gd name="csX2" fmla="*/ 606820 w 1016794"/>
                <a:gd name="csY2" fmla="*/ 4762 h 514344"/>
                <a:gd name="csX3" fmla="*/ 738186 w 1016794"/>
                <a:gd name="csY3" fmla="*/ 150416 h 514344"/>
                <a:gd name="csX4" fmla="*/ 1016794 w 1016794"/>
                <a:gd name="csY4" fmla="*/ 219300 h 514344"/>
                <a:gd name="csX5" fmla="*/ 1014411 w 1016794"/>
                <a:gd name="csY5" fmla="*/ 361546 h 514344"/>
                <a:gd name="csX6" fmla="*/ 950118 w 1016794"/>
                <a:gd name="csY6" fmla="*/ 395514 h 514344"/>
                <a:gd name="csX7" fmla="*/ 914001 w 1016794"/>
                <a:gd name="csY7" fmla="*/ 514344 h 514344"/>
                <a:gd name="csX8" fmla="*/ 88504 w 1016794"/>
                <a:gd name="csY8" fmla="*/ 514344 h 514344"/>
                <a:gd name="csX9" fmla="*/ 0 w 1016794"/>
                <a:gd name="csY9" fmla="*/ 425840 h 514344"/>
                <a:gd name="csX10" fmla="*/ 0 w 1016794"/>
                <a:gd name="csY10" fmla="*/ 71835 h 514344"/>
                <a:gd name="csX0" fmla="*/ 0 w 1016794"/>
                <a:gd name="csY0" fmla="*/ 78979 h 521488"/>
                <a:gd name="csX1" fmla="*/ 236142 w 1016794"/>
                <a:gd name="csY1" fmla="*/ 7144 h 521488"/>
                <a:gd name="csX2" fmla="*/ 575863 w 1016794"/>
                <a:gd name="csY2" fmla="*/ 0 h 521488"/>
                <a:gd name="csX3" fmla="*/ 738186 w 1016794"/>
                <a:gd name="csY3" fmla="*/ 157560 h 521488"/>
                <a:gd name="csX4" fmla="*/ 1016794 w 1016794"/>
                <a:gd name="csY4" fmla="*/ 226444 h 521488"/>
                <a:gd name="csX5" fmla="*/ 1014411 w 1016794"/>
                <a:gd name="csY5" fmla="*/ 368690 h 521488"/>
                <a:gd name="csX6" fmla="*/ 950118 w 1016794"/>
                <a:gd name="csY6" fmla="*/ 402658 h 521488"/>
                <a:gd name="csX7" fmla="*/ 914001 w 1016794"/>
                <a:gd name="csY7" fmla="*/ 521488 h 521488"/>
                <a:gd name="csX8" fmla="*/ 88504 w 1016794"/>
                <a:gd name="csY8" fmla="*/ 521488 h 521488"/>
                <a:gd name="csX9" fmla="*/ 0 w 1016794"/>
                <a:gd name="csY9" fmla="*/ 432984 h 521488"/>
                <a:gd name="csX10" fmla="*/ 0 w 1016794"/>
                <a:gd name="csY10" fmla="*/ 78979 h 521488"/>
                <a:gd name="csX0" fmla="*/ 0 w 1014462"/>
                <a:gd name="csY0" fmla="*/ 78979 h 521488"/>
                <a:gd name="csX1" fmla="*/ 236142 w 1014462"/>
                <a:gd name="csY1" fmla="*/ 7144 h 521488"/>
                <a:gd name="csX2" fmla="*/ 575863 w 1014462"/>
                <a:gd name="csY2" fmla="*/ 0 h 521488"/>
                <a:gd name="csX3" fmla="*/ 738186 w 1014462"/>
                <a:gd name="csY3" fmla="*/ 157560 h 521488"/>
                <a:gd name="csX4" fmla="*/ 1007269 w 1014462"/>
                <a:gd name="csY4" fmla="*/ 226444 h 521488"/>
                <a:gd name="csX5" fmla="*/ 1014411 w 1014462"/>
                <a:gd name="csY5" fmla="*/ 368690 h 521488"/>
                <a:gd name="csX6" fmla="*/ 950118 w 1014462"/>
                <a:gd name="csY6" fmla="*/ 402658 h 521488"/>
                <a:gd name="csX7" fmla="*/ 914001 w 1014462"/>
                <a:gd name="csY7" fmla="*/ 521488 h 521488"/>
                <a:gd name="csX8" fmla="*/ 88504 w 1014462"/>
                <a:gd name="csY8" fmla="*/ 521488 h 521488"/>
                <a:gd name="csX9" fmla="*/ 0 w 1014462"/>
                <a:gd name="csY9" fmla="*/ 432984 h 521488"/>
                <a:gd name="csX10" fmla="*/ 0 w 1014462"/>
                <a:gd name="csY10" fmla="*/ 78979 h 521488"/>
                <a:gd name="csX0" fmla="*/ 0 w 1014462"/>
                <a:gd name="csY0" fmla="*/ 78979 h 521488"/>
                <a:gd name="csX1" fmla="*/ 236142 w 1014462"/>
                <a:gd name="csY1" fmla="*/ 7144 h 521488"/>
                <a:gd name="csX2" fmla="*/ 575863 w 1014462"/>
                <a:gd name="csY2" fmla="*/ 0 h 521488"/>
                <a:gd name="csX3" fmla="*/ 738186 w 1014462"/>
                <a:gd name="csY3" fmla="*/ 157560 h 521488"/>
                <a:gd name="csX4" fmla="*/ 1007269 w 1014462"/>
                <a:gd name="csY4" fmla="*/ 226444 h 521488"/>
                <a:gd name="csX5" fmla="*/ 1014411 w 1014462"/>
                <a:gd name="csY5" fmla="*/ 368690 h 521488"/>
                <a:gd name="csX6" fmla="*/ 959643 w 1014462"/>
                <a:gd name="csY6" fmla="*/ 409802 h 521488"/>
                <a:gd name="csX7" fmla="*/ 914001 w 1014462"/>
                <a:gd name="csY7" fmla="*/ 521488 h 521488"/>
                <a:gd name="csX8" fmla="*/ 88504 w 1014462"/>
                <a:gd name="csY8" fmla="*/ 521488 h 521488"/>
                <a:gd name="csX9" fmla="*/ 0 w 1014462"/>
                <a:gd name="csY9" fmla="*/ 432984 h 521488"/>
                <a:gd name="csX10" fmla="*/ 0 w 1014462"/>
                <a:gd name="csY10" fmla="*/ 78979 h 521488"/>
                <a:gd name="csX0" fmla="*/ 0 w 1014462"/>
                <a:gd name="csY0" fmla="*/ 78979 h 521488"/>
                <a:gd name="csX1" fmla="*/ 236142 w 1014462"/>
                <a:gd name="csY1" fmla="*/ 7144 h 521488"/>
                <a:gd name="csX2" fmla="*/ 575863 w 1014462"/>
                <a:gd name="csY2" fmla="*/ 0 h 521488"/>
                <a:gd name="csX3" fmla="*/ 738186 w 1014462"/>
                <a:gd name="csY3" fmla="*/ 157560 h 521488"/>
                <a:gd name="csX4" fmla="*/ 1007269 w 1014462"/>
                <a:gd name="csY4" fmla="*/ 226444 h 521488"/>
                <a:gd name="csX5" fmla="*/ 1014411 w 1014462"/>
                <a:gd name="csY5" fmla="*/ 368690 h 521488"/>
                <a:gd name="csX6" fmla="*/ 959643 w 1014462"/>
                <a:gd name="csY6" fmla="*/ 409802 h 521488"/>
                <a:gd name="csX7" fmla="*/ 787795 w 1014462"/>
                <a:gd name="csY7" fmla="*/ 500056 h 521488"/>
                <a:gd name="csX8" fmla="*/ 88504 w 1014462"/>
                <a:gd name="csY8" fmla="*/ 521488 h 521488"/>
                <a:gd name="csX9" fmla="*/ 0 w 1014462"/>
                <a:gd name="csY9" fmla="*/ 432984 h 521488"/>
                <a:gd name="csX10" fmla="*/ 0 w 1014462"/>
                <a:gd name="csY10" fmla="*/ 78979 h 521488"/>
                <a:gd name="csX0" fmla="*/ 0 w 1014462"/>
                <a:gd name="csY0" fmla="*/ 78979 h 521488"/>
                <a:gd name="csX1" fmla="*/ 236142 w 1014462"/>
                <a:gd name="csY1" fmla="*/ 7144 h 521488"/>
                <a:gd name="csX2" fmla="*/ 575863 w 1014462"/>
                <a:gd name="csY2" fmla="*/ 0 h 521488"/>
                <a:gd name="csX3" fmla="*/ 738186 w 1014462"/>
                <a:gd name="csY3" fmla="*/ 157560 h 521488"/>
                <a:gd name="csX4" fmla="*/ 1007269 w 1014462"/>
                <a:gd name="csY4" fmla="*/ 226444 h 521488"/>
                <a:gd name="csX5" fmla="*/ 1014411 w 1014462"/>
                <a:gd name="csY5" fmla="*/ 368690 h 521488"/>
                <a:gd name="csX6" fmla="*/ 959643 w 1014462"/>
                <a:gd name="csY6" fmla="*/ 409802 h 521488"/>
                <a:gd name="csX7" fmla="*/ 787795 w 1014462"/>
                <a:gd name="csY7" fmla="*/ 500056 h 521488"/>
                <a:gd name="csX8" fmla="*/ 740568 w 1014462"/>
                <a:gd name="csY8" fmla="*/ 471714 h 521488"/>
                <a:gd name="csX9" fmla="*/ 88504 w 1014462"/>
                <a:gd name="csY9" fmla="*/ 521488 h 521488"/>
                <a:gd name="csX10" fmla="*/ 0 w 1014462"/>
                <a:gd name="csY10" fmla="*/ 432984 h 521488"/>
                <a:gd name="csX11" fmla="*/ 0 w 1014462"/>
                <a:gd name="csY11" fmla="*/ 78979 h 521488"/>
                <a:gd name="csX0" fmla="*/ 0 w 1014462"/>
                <a:gd name="csY0" fmla="*/ 78979 h 521488"/>
                <a:gd name="csX1" fmla="*/ 236142 w 1014462"/>
                <a:gd name="csY1" fmla="*/ 7144 h 521488"/>
                <a:gd name="csX2" fmla="*/ 575863 w 1014462"/>
                <a:gd name="csY2" fmla="*/ 0 h 521488"/>
                <a:gd name="csX3" fmla="*/ 738186 w 1014462"/>
                <a:gd name="csY3" fmla="*/ 157560 h 521488"/>
                <a:gd name="csX4" fmla="*/ 1007269 w 1014462"/>
                <a:gd name="csY4" fmla="*/ 226444 h 521488"/>
                <a:gd name="csX5" fmla="*/ 1014411 w 1014462"/>
                <a:gd name="csY5" fmla="*/ 368690 h 521488"/>
                <a:gd name="csX6" fmla="*/ 959643 w 1014462"/>
                <a:gd name="csY6" fmla="*/ 409802 h 521488"/>
                <a:gd name="csX7" fmla="*/ 787795 w 1014462"/>
                <a:gd name="csY7" fmla="*/ 500056 h 521488"/>
                <a:gd name="csX8" fmla="*/ 735806 w 1014462"/>
                <a:gd name="csY8" fmla="*/ 443139 h 521488"/>
                <a:gd name="csX9" fmla="*/ 88504 w 1014462"/>
                <a:gd name="csY9" fmla="*/ 521488 h 521488"/>
                <a:gd name="csX10" fmla="*/ 0 w 1014462"/>
                <a:gd name="csY10" fmla="*/ 432984 h 521488"/>
                <a:gd name="csX11" fmla="*/ 0 w 1014462"/>
                <a:gd name="csY11" fmla="*/ 78979 h 521488"/>
                <a:gd name="csX0" fmla="*/ 0 w 1014462"/>
                <a:gd name="csY0" fmla="*/ 78979 h 521488"/>
                <a:gd name="csX1" fmla="*/ 236142 w 1014462"/>
                <a:gd name="csY1" fmla="*/ 7144 h 521488"/>
                <a:gd name="csX2" fmla="*/ 575863 w 1014462"/>
                <a:gd name="csY2" fmla="*/ 0 h 521488"/>
                <a:gd name="csX3" fmla="*/ 738186 w 1014462"/>
                <a:gd name="csY3" fmla="*/ 157560 h 521488"/>
                <a:gd name="csX4" fmla="*/ 1007269 w 1014462"/>
                <a:gd name="csY4" fmla="*/ 226444 h 521488"/>
                <a:gd name="csX5" fmla="*/ 1014411 w 1014462"/>
                <a:gd name="csY5" fmla="*/ 368690 h 521488"/>
                <a:gd name="csX6" fmla="*/ 959643 w 1014462"/>
                <a:gd name="csY6" fmla="*/ 409802 h 521488"/>
                <a:gd name="csX7" fmla="*/ 787795 w 1014462"/>
                <a:gd name="csY7" fmla="*/ 500056 h 521488"/>
                <a:gd name="csX8" fmla="*/ 716756 w 1014462"/>
                <a:gd name="csY8" fmla="*/ 412183 h 521488"/>
                <a:gd name="csX9" fmla="*/ 88504 w 1014462"/>
                <a:gd name="csY9" fmla="*/ 521488 h 521488"/>
                <a:gd name="csX10" fmla="*/ 0 w 1014462"/>
                <a:gd name="csY10" fmla="*/ 432984 h 521488"/>
                <a:gd name="csX11" fmla="*/ 0 w 1014462"/>
                <a:gd name="csY11" fmla="*/ 78979 h 521488"/>
                <a:gd name="csX0" fmla="*/ 0 w 1014462"/>
                <a:gd name="csY0" fmla="*/ 78979 h 521488"/>
                <a:gd name="csX1" fmla="*/ 236142 w 1014462"/>
                <a:gd name="csY1" fmla="*/ 7144 h 521488"/>
                <a:gd name="csX2" fmla="*/ 575863 w 1014462"/>
                <a:gd name="csY2" fmla="*/ 0 h 521488"/>
                <a:gd name="csX3" fmla="*/ 738186 w 1014462"/>
                <a:gd name="csY3" fmla="*/ 157560 h 521488"/>
                <a:gd name="csX4" fmla="*/ 1007269 w 1014462"/>
                <a:gd name="csY4" fmla="*/ 226444 h 521488"/>
                <a:gd name="csX5" fmla="*/ 1014411 w 1014462"/>
                <a:gd name="csY5" fmla="*/ 368690 h 521488"/>
                <a:gd name="csX6" fmla="*/ 959643 w 1014462"/>
                <a:gd name="csY6" fmla="*/ 409802 h 521488"/>
                <a:gd name="csX7" fmla="*/ 787795 w 1014462"/>
                <a:gd name="csY7" fmla="*/ 500056 h 521488"/>
                <a:gd name="csX8" fmla="*/ 714375 w 1014462"/>
                <a:gd name="csY8" fmla="*/ 378846 h 521488"/>
                <a:gd name="csX9" fmla="*/ 88504 w 1014462"/>
                <a:gd name="csY9" fmla="*/ 521488 h 521488"/>
                <a:gd name="csX10" fmla="*/ 0 w 1014462"/>
                <a:gd name="csY10" fmla="*/ 432984 h 521488"/>
                <a:gd name="csX11" fmla="*/ 0 w 1014462"/>
                <a:gd name="csY11" fmla="*/ 78979 h 521488"/>
                <a:gd name="csX0" fmla="*/ 0 w 1014462"/>
                <a:gd name="csY0" fmla="*/ 78979 h 521488"/>
                <a:gd name="csX1" fmla="*/ 236142 w 1014462"/>
                <a:gd name="csY1" fmla="*/ 7144 h 521488"/>
                <a:gd name="csX2" fmla="*/ 575863 w 1014462"/>
                <a:gd name="csY2" fmla="*/ 0 h 521488"/>
                <a:gd name="csX3" fmla="*/ 738186 w 1014462"/>
                <a:gd name="csY3" fmla="*/ 157560 h 521488"/>
                <a:gd name="csX4" fmla="*/ 1007269 w 1014462"/>
                <a:gd name="csY4" fmla="*/ 226444 h 521488"/>
                <a:gd name="csX5" fmla="*/ 1014411 w 1014462"/>
                <a:gd name="csY5" fmla="*/ 368690 h 521488"/>
                <a:gd name="csX6" fmla="*/ 959643 w 1014462"/>
                <a:gd name="csY6" fmla="*/ 409802 h 521488"/>
                <a:gd name="csX7" fmla="*/ 787795 w 1014462"/>
                <a:gd name="csY7" fmla="*/ 500056 h 521488"/>
                <a:gd name="csX8" fmla="*/ 690562 w 1014462"/>
                <a:gd name="csY8" fmla="*/ 414565 h 521488"/>
                <a:gd name="csX9" fmla="*/ 88504 w 1014462"/>
                <a:gd name="csY9" fmla="*/ 521488 h 521488"/>
                <a:gd name="csX10" fmla="*/ 0 w 1014462"/>
                <a:gd name="csY10" fmla="*/ 432984 h 521488"/>
                <a:gd name="csX11" fmla="*/ 0 w 1014462"/>
                <a:gd name="csY11" fmla="*/ 78979 h 521488"/>
                <a:gd name="csX0" fmla="*/ 0 w 1014462"/>
                <a:gd name="csY0" fmla="*/ 78979 h 500056"/>
                <a:gd name="csX1" fmla="*/ 236142 w 1014462"/>
                <a:gd name="csY1" fmla="*/ 7144 h 500056"/>
                <a:gd name="csX2" fmla="*/ 575863 w 1014462"/>
                <a:gd name="csY2" fmla="*/ 0 h 500056"/>
                <a:gd name="csX3" fmla="*/ 738186 w 1014462"/>
                <a:gd name="csY3" fmla="*/ 157560 h 500056"/>
                <a:gd name="csX4" fmla="*/ 1007269 w 1014462"/>
                <a:gd name="csY4" fmla="*/ 226444 h 500056"/>
                <a:gd name="csX5" fmla="*/ 1014411 w 1014462"/>
                <a:gd name="csY5" fmla="*/ 368690 h 500056"/>
                <a:gd name="csX6" fmla="*/ 959643 w 1014462"/>
                <a:gd name="csY6" fmla="*/ 409802 h 500056"/>
                <a:gd name="csX7" fmla="*/ 787795 w 1014462"/>
                <a:gd name="csY7" fmla="*/ 500056 h 500056"/>
                <a:gd name="csX8" fmla="*/ 690562 w 1014462"/>
                <a:gd name="csY8" fmla="*/ 414565 h 500056"/>
                <a:gd name="csX9" fmla="*/ 324248 w 1014462"/>
                <a:gd name="csY9" fmla="*/ 428620 h 500056"/>
                <a:gd name="csX10" fmla="*/ 0 w 1014462"/>
                <a:gd name="csY10" fmla="*/ 432984 h 500056"/>
                <a:gd name="csX11" fmla="*/ 0 w 1014462"/>
                <a:gd name="csY11" fmla="*/ 78979 h 500056"/>
                <a:gd name="csX0" fmla="*/ 0 w 1014462"/>
                <a:gd name="csY0" fmla="*/ 78979 h 500056"/>
                <a:gd name="csX1" fmla="*/ 236142 w 1014462"/>
                <a:gd name="csY1" fmla="*/ 7144 h 500056"/>
                <a:gd name="csX2" fmla="*/ 575863 w 1014462"/>
                <a:gd name="csY2" fmla="*/ 0 h 500056"/>
                <a:gd name="csX3" fmla="*/ 738186 w 1014462"/>
                <a:gd name="csY3" fmla="*/ 157560 h 500056"/>
                <a:gd name="csX4" fmla="*/ 1007269 w 1014462"/>
                <a:gd name="csY4" fmla="*/ 226444 h 500056"/>
                <a:gd name="csX5" fmla="*/ 1014411 w 1014462"/>
                <a:gd name="csY5" fmla="*/ 368690 h 500056"/>
                <a:gd name="csX6" fmla="*/ 959643 w 1014462"/>
                <a:gd name="csY6" fmla="*/ 409802 h 500056"/>
                <a:gd name="csX7" fmla="*/ 787795 w 1014462"/>
                <a:gd name="csY7" fmla="*/ 500056 h 500056"/>
                <a:gd name="csX8" fmla="*/ 690562 w 1014462"/>
                <a:gd name="csY8" fmla="*/ 414565 h 500056"/>
                <a:gd name="csX9" fmla="*/ 324248 w 1014462"/>
                <a:gd name="csY9" fmla="*/ 428620 h 500056"/>
                <a:gd name="csX10" fmla="*/ 0 w 1014462"/>
                <a:gd name="csY10" fmla="*/ 432984 h 500056"/>
                <a:gd name="csX11" fmla="*/ 0 w 1014462"/>
                <a:gd name="csY11" fmla="*/ 78979 h 500056"/>
                <a:gd name="csX0" fmla="*/ 0 w 1014462"/>
                <a:gd name="csY0" fmla="*/ 78979 h 500056"/>
                <a:gd name="csX1" fmla="*/ 236142 w 1014462"/>
                <a:gd name="csY1" fmla="*/ 7144 h 500056"/>
                <a:gd name="csX2" fmla="*/ 575863 w 1014462"/>
                <a:gd name="csY2" fmla="*/ 0 h 500056"/>
                <a:gd name="csX3" fmla="*/ 738186 w 1014462"/>
                <a:gd name="csY3" fmla="*/ 157560 h 500056"/>
                <a:gd name="csX4" fmla="*/ 1007269 w 1014462"/>
                <a:gd name="csY4" fmla="*/ 226444 h 500056"/>
                <a:gd name="csX5" fmla="*/ 1014411 w 1014462"/>
                <a:gd name="csY5" fmla="*/ 368690 h 500056"/>
                <a:gd name="csX6" fmla="*/ 959643 w 1014462"/>
                <a:gd name="csY6" fmla="*/ 409802 h 500056"/>
                <a:gd name="csX7" fmla="*/ 787795 w 1014462"/>
                <a:gd name="csY7" fmla="*/ 500056 h 500056"/>
                <a:gd name="csX8" fmla="*/ 690562 w 1014462"/>
                <a:gd name="csY8" fmla="*/ 414565 h 500056"/>
                <a:gd name="csX9" fmla="*/ 369492 w 1014462"/>
                <a:gd name="csY9" fmla="*/ 383376 h 500056"/>
                <a:gd name="csX10" fmla="*/ 0 w 1014462"/>
                <a:gd name="csY10" fmla="*/ 432984 h 500056"/>
                <a:gd name="csX11" fmla="*/ 0 w 1014462"/>
                <a:gd name="csY11" fmla="*/ 78979 h 500056"/>
                <a:gd name="csX0" fmla="*/ 0 w 1014462"/>
                <a:gd name="csY0" fmla="*/ 78979 h 500056"/>
                <a:gd name="csX1" fmla="*/ 236142 w 1014462"/>
                <a:gd name="csY1" fmla="*/ 7144 h 500056"/>
                <a:gd name="csX2" fmla="*/ 575863 w 1014462"/>
                <a:gd name="csY2" fmla="*/ 0 h 500056"/>
                <a:gd name="csX3" fmla="*/ 738186 w 1014462"/>
                <a:gd name="csY3" fmla="*/ 157560 h 500056"/>
                <a:gd name="csX4" fmla="*/ 1007269 w 1014462"/>
                <a:gd name="csY4" fmla="*/ 226444 h 500056"/>
                <a:gd name="csX5" fmla="*/ 1014411 w 1014462"/>
                <a:gd name="csY5" fmla="*/ 368690 h 500056"/>
                <a:gd name="csX6" fmla="*/ 959643 w 1014462"/>
                <a:gd name="csY6" fmla="*/ 409802 h 500056"/>
                <a:gd name="csX7" fmla="*/ 787795 w 1014462"/>
                <a:gd name="csY7" fmla="*/ 500056 h 500056"/>
                <a:gd name="csX8" fmla="*/ 690562 w 1014462"/>
                <a:gd name="csY8" fmla="*/ 414565 h 500056"/>
                <a:gd name="csX9" fmla="*/ 302817 w 1014462"/>
                <a:gd name="csY9" fmla="*/ 397663 h 500056"/>
                <a:gd name="csX10" fmla="*/ 0 w 1014462"/>
                <a:gd name="csY10" fmla="*/ 432984 h 500056"/>
                <a:gd name="csX11" fmla="*/ 0 w 1014462"/>
                <a:gd name="csY11" fmla="*/ 78979 h 500056"/>
                <a:gd name="csX0" fmla="*/ 0 w 1014462"/>
                <a:gd name="csY0" fmla="*/ 78979 h 500056"/>
                <a:gd name="csX1" fmla="*/ 236142 w 1014462"/>
                <a:gd name="csY1" fmla="*/ 7144 h 500056"/>
                <a:gd name="csX2" fmla="*/ 575863 w 1014462"/>
                <a:gd name="csY2" fmla="*/ 0 h 500056"/>
                <a:gd name="csX3" fmla="*/ 738186 w 1014462"/>
                <a:gd name="csY3" fmla="*/ 157560 h 500056"/>
                <a:gd name="csX4" fmla="*/ 1007269 w 1014462"/>
                <a:gd name="csY4" fmla="*/ 226444 h 500056"/>
                <a:gd name="csX5" fmla="*/ 1014411 w 1014462"/>
                <a:gd name="csY5" fmla="*/ 368690 h 500056"/>
                <a:gd name="csX6" fmla="*/ 959643 w 1014462"/>
                <a:gd name="csY6" fmla="*/ 409802 h 500056"/>
                <a:gd name="csX7" fmla="*/ 787795 w 1014462"/>
                <a:gd name="csY7" fmla="*/ 500056 h 500056"/>
                <a:gd name="csX8" fmla="*/ 688181 w 1014462"/>
                <a:gd name="csY8" fmla="*/ 397896 h 500056"/>
                <a:gd name="csX9" fmla="*/ 302817 w 1014462"/>
                <a:gd name="csY9" fmla="*/ 397663 h 500056"/>
                <a:gd name="csX10" fmla="*/ 0 w 1014462"/>
                <a:gd name="csY10" fmla="*/ 432984 h 500056"/>
                <a:gd name="csX11" fmla="*/ 0 w 1014462"/>
                <a:gd name="csY11" fmla="*/ 78979 h 500056"/>
                <a:gd name="csX0" fmla="*/ 0 w 1014462"/>
                <a:gd name="csY0" fmla="*/ 78979 h 500056"/>
                <a:gd name="csX1" fmla="*/ 236142 w 1014462"/>
                <a:gd name="csY1" fmla="*/ 7144 h 500056"/>
                <a:gd name="csX2" fmla="*/ 575863 w 1014462"/>
                <a:gd name="csY2" fmla="*/ 0 h 500056"/>
                <a:gd name="csX3" fmla="*/ 738186 w 1014462"/>
                <a:gd name="csY3" fmla="*/ 157560 h 500056"/>
                <a:gd name="csX4" fmla="*/ 1007269 w 1014462"/>
                <a:gd name="csY4" fmla="*/ 226444 h 500056"/>
                <a:gd name="csX5" fmla="*/ 1014411 w 1014462"/>
                <a:gd name="csY5" fmla="*/ 368690 h 500056"/>
                <a:gd name="csX6" fmla="*/ 959643 w 1014462"/>
                <a:gd name="csY6" fmla="*/ 409802 h 500056"/>
                <a:gd name="csX7" fmla="*/ 787795 w 1014462"/>
                <a:gd name="csY7" fmla="*/ 500056 h 500056"/>
                <a:gd name="csX8" fmla="*/ 704850 w 1014462"/>
                <a:gd name="csY8" fmla="*/ 355033 h 500056"/>
                <a:gd name="csX9" fmla="*/ 302817 w 1014462"/>
                <a:gd name="csY9" fmla="*/ 397663 h 500056"/>
                <a:gd name="csX10" fmla="*/ 0 w 1014462"/>
                <a:gd name="csY10" fmla="*/ 432984 h 500056"/>
                <a:gd name="csX11" fmla="*/ 0 w 1014462"/>
                <a:gd name="csY11" fmla="*/ 78979 h 500056"/>
                <a:gd name="csX0" fmla="*/ 0 w 1014462"/>
                <a:gd name="csY0" fmla="*/ 78979 h 500056"/>
                <a:gd name="csX1" fmla="*/ 236142 w 1014462"/>
                <a:gd name="csY1" fmla="*/ 7144 h 500056"/>
                <a:gd name="csX2" fmla="*/ 575863 w 1014462"/>
                <a:gd name="csY2" fmla="*/ 0 h 500056"/>
                <a:gd name="csX3" fmla="*/ 738186 w 1014462"/>
                <a:gd name="csY3" fmla="*/ 157560 h 500056"/>
                <a:gd name="csX4" fmla="*/ 1007269 w 1014462"/>
                <a:gd name="csY4" fmla="*/ 226444 h 500056"/>
                <a:gd name="csX5" fmla="*/ 1014411 w 1014462"/>
                <a:gd name="csY5" fmla="*/ 368690 h 500056"/>
                <a:gd name="csX6" fmla="*/ 959643 w 1014462"/>
                <a:gd name="csY6" fmla="*/ 409802 h 500056"/>
                <a:gd name="csX7" fmla="*/ 787795 w 1014462"/>
                <a:gd name="csY7" fmla="*/ 500056 h 500056"/>
                <a:gd name="csX8" fmla="*/ 740568 w 1014462"/>
                <a:gd name="csY8" fmla="*/ 357415 h 500056"/>
                <a:gd name="csX9" fmla="*/ 302817 w 1014462"/>
                <a:gd name="csY9" fmla="*/ 397663 h 500056"/>
                <a:gd name="csX10" fmla="*/ 0 w 1014462"/>
                <a:gd name="csY10" fmla="*/ 432984 h 500056"/>
                <a:gd name="csX11" fmla="*/ 0 w 1014462"/>
                <a:gd name="csY11" fmla="*/ 78979 h 500056"/>
                <a:gd name="csX0" fmla="*/ 0 w 1014462"/>
                <a:gd name="csY0" fmla="*/ 78979 h 500056"/>
                <a:gd name="csX1" fmla="*/ 236142 w 1014462"/>
                <a:gd name="csY1" fmla="*/ 7144 h 500056"/>
                <a:gd name="csX2" fmla="*/ 575863 w 1014462"/>
                <a:gd name="csY2" fmla="*/ 0 h 500056"/>
                <a:gd name="csX3" fmla="*/ 738186 w 1014462"/>
                <a:gd name="csY3" fmla="*/ 157560 h 500056"/>
                <a:gd name="csX4" fmla="*/ 1007269 w 1014462"/>
                <a:gd name="csY4" fmla="*/ 226444 h 500056"/>
                <a:gd name="csX5" fmla="*/ 1014411 w 1014462"/>
                <a:gd name="csY5" fmla="*/ 368690 h 500056"/>
                <a:gd name="csX6" fmla="*/ 959643 w 1014462"/>
                <a:gd name="csY6" fmla="*/ 409802 h 500056"/>
                <a:gd name="csX7" fmla="*/ 787795 w 1014462"/>
                <a:gd name="csY7" fmla="*/ 500056 h 500056"/>
                <a:gd name="csX8" fmla="*/ 716755 w 1014462"/>
                <a:gd name="csY8" fmla="*/ 397896 h 500056"/>
                <a:gd name="csX9" fmla="*/ 302817 w 1014462"/>
                <a:gd name="csY9" fmla="*/ 397663 h 500056"/>
                <a:gd name="csX10" fmla="*/ 0 w 1014462"/>
                <a:gd name="csY10" fmla="*/ 432984 h 500056"/>
                <a:gd name="csX11" fmla="*/ 0 w 1014462"/>
                <a:gd name="csY11" fmla="*/ 78979 h 500056"/>
                <a:gd name="csX0" fmla="*/ 0 w 1014462"/>
                <a:gd name="csY0" fmla="*/ 78979 h 500056"/>
                <a:gd name="csX1" fmla="*/ 236142 w 1014462"/>
                <a:gd name="csY1" fmla="*/ 7144 h 500056"/>
                <a:gd name="csX2" fmla="*/ 575863 w 1014462"/>
                <a:gd name="csY2" fmla="*/ 0 h 500056"/>
                <a:gd name="csX3" fmla="*/ 738186 w 1014462"/>
                <a:gd name="csY3" fmla="*/ 157560 h 500056"/>
                <a:gd name="csX4" fmla="*/ 1007269 w 1014462"/>
                <a:gd name="csY4" fmla="*/ 226444 h 500056"/>
                <a:gd name="csX5" fmla="*/ 1014411 w 1014462"/>
                <a:gd name="csY5" fmla="*/ 368690 h 500056"/>
                <a:gd name="csX6" fmla="*/ 959643 w 1014462"/>
                <a:gd name="csY6" fmla="*/ 409802 h 500056"/>
                <a:gd name="csX7" fmla="*/ 787795 w 1014462"/>
                <a:gd name="csY7" fmla="*/ 500056 h 500056"/>
                <a:gd name="csX8" fmla="*/ 716755 w 1014462"/>
                <a:gd name="csY8" fmla="*/ 397896 h 500056"/>
                <a:gd name="csX9" fmla="*/ 305198 w 1014462"/>
                <a:gd name="csY9" fmla="*/ 347657 h 500056"/>
                <a:gd name="csX10" fmla="*/ 0 w 1014462"/>
                <a:gd name="csY10" fmla="*/ 432984 h 500056"/>
                <a:gd name="csX11" fmla="*/ 0 w 1014462"/>
                <a:gd name="csY11" fmla="*/ 78979 h 500056"/>
                <a:gd name="csX0" fmla="*/ 0 w 1014462"/>
                <a:gd name="csY0" fmla="*/ 78979 h 500056"/>
                <a:gd name="csX1" fmla="*/ 236142 w 1014462"/>
                <a:gd name="csY1" fmla="*/ 7144 h 500056"/>
                <a:gd name="csX2" fmla="*/ 575863 w 1014462"/>
                <a:gd name="csY2" fmla="*/ 0 h 500056"/>
                <a:gd name="csX3" fmla="*/ 738186 w 1014462"/>
                <a:gd name="csY3" fmla="*/ 157560 h 500056"/>
                <a:gd name="csX4" fmla="*/ 1007269 w 1014462"/>
                <a:gd name="csY4" fmla="*/ 226444 h 500056"/>
                <a:gd name="csX5" fmla="*/ 1014411 w 1014462"/>
                <a:gd name="csY5" fmla="*/ 368690 h 500056"/>
                <a:gd name="csX6" fmla="*/ 959643 w 1014462"/>
                <a:gd name="csY6" fmla="*/ 409802 h 500056"/>
                <a:gd name="csX7" fmla="*/ 787795 w 1014462"/>
                <a:gd name="csY7" fmla="*/ 500056 h 500056"/>
                <a:gd name="csX8" fmla="*/ 716755 w 1014462"/>
                <a:gd name="csY8" fmla="*/ 397896 h 500056"/>
                <a:gd name="csX9" fmla="*/ 307579 w 1014462"/>
                <a:gd name="csY9" fmla="*/ 404807 h 500056"/>
                <a:gd name="csX10" fmla="*/ 0 w 1014462"/>
                <a:gd name="csY10" fmla="*/ 432984 h 500056"/>
                <a:gd name="csX11" fmla="*/ 0 w 1014462"/>
                <a:gd name="csY11" fmla="*/ 78979 h 500056"/>
                <a:gd name="csX0" fmla="*/ 0 w 1014462"/>
                <a:gd name="csY0" fmla="*/ 78979 h 502959"/>
                <a:gd name="csX1" fmla="*/ 236142 w 1014462"/>
                <a:gd name="csY1" fmla="*/ 7144 h 502959"/>
                <a:gd name="csX2" fmla="*/ 575863 w 1014462"/>
                <a:gd name="csY2" fmla="*/ 0 h 502959"/>
                <a:gd name="csX3" fmla="*/ 738186 w 1014462"/>
                <a:gd name="csY3" fmla="*/ 157560 h 502959"/>
                <a:gd name="csX4" fmla="*/ 1007269 w 1014462"/>
                <a:gd name="csY4" fmla="*/ 226444 h 502959"/>
                <a:gd name="csX5" fmla="*/ 1014411 w 1014462"/>
                <a:gd name="csY5" fmla="*/ 368690 h 502959"/>
                <a:gd name="csX6" fmla="*/ 959643 w 1014462"/>
                <a:gd name="csY6" fmla="*/ 409802 h 502959"/>
                <a:gd name="csX7" fmla="*/ 854868 w 1014462"/>
                <a:gd name="csY7" fmla="*/ 469332 h 502959"/>
                <a:gd name="csX8" fmla="*/ 787795 w 1014462"/>
                <a:gd name="csY8" fmla="*/ 500056 h 502959"/>
                <a:gd name="csX9" fmla="*/ 716755 w 1014462"/>
                <a:gd name="csY9" fmla="*/ 397896 h 502959"/>
                <a:gd name="csX10" fmla="*/ 307579 w 1014462"/>
                <a:gd name="csY10" fmla="*/ 404807 h 502959"/>
                <a:gd name="csX11" fmla="*/ 0 w 1014462"/>
                <a:gd name="csY11" fmla="*/ 432984 h 502959"/>
                <a:gd name="csX12" fmla="*/ 0 w 1014462"/>
                <a:gd name="csY12" fmla="*/ 78979 h 502959"/>
                <a:gd name="csX0" fmla="*/ 0 w 1014462"/>
                <a:gd name="csY0" fmla="*/ 78979 h 502372"/>
                <a:gd name="csX1" fmla="*/ 236142 w 1014462"/>
                <a:gd name="csY1" fmla="*/ 7144 h 502372"/>
                <a:gd name="csX2" fmla="*/ 575863 w 1014462"/>
                <a:gd name="csY2" fmla="*/ 0 h 502372"/>
                <a:gd name="csX3" fmla="*/ 738186 w 1014462"/>
                <a:gd name="csY3" fmla="*/ 157560 h 502372"/>
                <a:gd name="csX4" fmla="*/ 1007269 w 1014462"/>
                <a:gd name="csY4" fmla="*/ 226444 h 502372"/>
                <a:gd name="csX5" fmla="*/ 1014411 w 1014462"/>
                <a:gd name="csY5" fmla="*/ 368690 h 502372"/>
                <a:gd name="csX6" fmla="*/ 959643 w 1014462"/>
                <a:gd name="csY6" fmla="*/ 409802 h 502372"/>
                <a:gd name="csX7" fmla="*/ 931068 w 1014462"/>
                <a:gd name="csY7" fmla="*/ 459807 h 502372"/>
                <a:gd name="csX8" fmla="*/ 787795 w 1014462"/>
                <a:gd name="csY8" fmla="*/ 500056 h 502372"/>
                <a:gd name="csX9" fmla="*/ 716755 w 1014462"/>
                <a:gd name="csY9" fmla="*/ 397896 h 502372"/>
                <a:gd name="csX10" fmla="*/ 307579 w 1014462"/>
                <a:gd name="csY10" fmla="*/ 404807 h 502372"/>
                <a:gd name="csX11" fmla="*/ 0 w 1014462"/>
                <a:gd name="csY11" fmla="*/ 432984 h 502372"/>
                <a:gd name="csX12" fmla="*/ 0 w 1014462"/>
                <a:gd name="csY12" fmla="*/ 78979 h 502372"/>
                <a:gd name="csX0" fmla="*/ 0 w 1014462"/>
                <a:gd name="csY0" fmla="*/ 78979 h 504079"/>
                <a:gd name="csX1" fmla="*/ 236142 w 1014462"/>
                <a:gd name="csY1" fmla="*/ 7144 h 504079"/>
                <a:gd name="csX2" fmla="*/ 575863 w 1014462"/>
                <a:gd name="csY2" fmla="*/ 0 h 504079"/>
                <a:gd name="csX3" fmla="*/ 738186 w 1014462"/>
                <a:gd name="csY3" fmla="*/ 157560 h 504079"/>
                <a:gd name="csX4" fmla="*/ 1007269 w 1014462"/>
                <a:gd name="csY4" fmla="*/ 226444 h 504079"/>
                <a:gd name="csX5" fmla="*/ 1014411 w 1014462"/>
                <a:gd name="csY5" fmla="*/ 368690 h 504079"/>
                <a:gd name="csX6" fmla="*/ 959643 w 1014462"/>
                <a:gd name="csY6" fmla="*/ 409802 h 504079"/>
                <a:gd name="csX7" fmla="*/ 931068 w 1014462"/>
                <a:gd name="csY7" fmla="*/ 459807 h 504079"/>
                <a:gd name="csX8" fmla="*/ 862012 w 1014462"/>
                <a:gd name="csY8" fmla="*/ 481239 h 504079"/>
                <a:gd name="csX9" fmla="*/ 787795 w 1014462"/>
                <a:gd name="csY9" fmla="*/ 500056 h 504079"/>
                <a:gd name="csX10" fmla="*/ 716755 w 1014462"/>
                <a:gd name="csY10" fmla="*/ 397896 h 504079"/>
                <a:gd name="csX11" fmla="*/ 307579 w 1014462"/>
                <a:gd name="csY11" fmla="*/ 404807 h 504079"/>
                <a:gd name="csX12" fmla="*/ 0 w 1014462"/>
                <a:gd name="csY12" fmla="*/ 432984 h 504079"/>
                <a:gd name="csX13" fmla="*/ 0 w 1014462"/>
                <a:gd name="csY13" fmla="*/ 78979 h 504079"/>
                <a:gd name="csX0" fmla="*/ 0 w 1014462"/>
                <a:gd name="csY0" fmla="*/ 78979 h 509104"/>
                <a:gd name="csX1" fmla="*/ 236142 w 1014462"/>
                <a:gd name="csY1" fmla="*/ 7144 h 509104"/>
                <a:gd name="csX2" fmla="*/ 575863 w 1014462"/>
                <a:gd name="csY2" fmla="*/ 0 h 509104"/>
                <a:gd name="csX3" fmla="*/ 738186 w 1014462"/>
                <a:gd name="csY3" fmla="*/ 157560 h 509104"/>
                <a:gd name="csX4" fmla="*/ 1007269 w 1014462"/>
                <a:gd name="csY4" fmla="*/ 226444 h 509104"/>
                <a:gd name="csX5" fmla="*/ 1014411 w 1014462"/>
                <a:gd name="csY5" fmla="*/ 368690 h 509104"/>
                <a:gd name="csX6" fmla="*/ 959643 w 1014462"/>
                <a:gd name="csY6" fmla="*/ 409802 h 509104"/>
                <a:gd name="csX7" fmla="*/ 931068 w 1014462"/>
                <a:gd name="csY7" fmla="*/ 459807 h 509104"/>
                <a:gd name="csX8" fmla="*/ 878680 w 1014462"/>
                <a:gd name="csY8" fmla="*/ 502670 h 509104"/>
                <a:gd name="csX9" fmla="*/ 787795 w 1014462"/>
                <a:gd name="csY9" fmla="*/ 500056 h 509104"/>
                <a:gd name="csX10" fmla="*/ 716755 w 1014462"/>
                <a:gd name="csY10" fmla="*/ 397896 h 509104"/>
                <a:gd name="csX11" fmla="*/ 307579 w 1014462"/>
                <a:gd name="csY11" fmla="*/ 404807 h 509104"/>
                <a:gd name="csX12" fmla="*/ 0 w 1014462"/>
                <a:gd name="csY12" fmla="*/ 432984 h 509104"/>
                <a:gd name="csX13" fmla="*/ 0 w 1014462"/>
                <a:gd name="csY13" fmla="*/ 78979 h 509104"/>
                <a:gd name="csX0" fmla="*/ 0 w 1014462"/>
                <a:gd name="csY0" fmla="*/ 78979 h 507905"/>
                <a:gd name="csX1" fmla="*/ 236142 w 1014462"/>
                <a:gd name="csY1" fmla="*/ 7144 h 507905"/>
                <a:gd name="csX2" fmla="*/ 575863 w 1014462"/>
                <a:gd name="csY2" fmla="*/ 0 h 507905"/>
                <a:gd name="csX3" fmla="*/ 738186 w 1014462"/>
                <a:gd name="csY3" fmla="*/ 157560 h 507905"/>
                <a:gd name="csX4" fmla="*/ 1007269 w 1014462"/>
                <a:gd name="csY4" fmla="*/ 226444 h 507905"/>
                <a:gd name="csX5" fmla="*/ 1014411 w 1014462"/>
                <a:gd name="csY5" fmla="*/ 368690 h 507905"/>
                <a:gd name="csX6" fmla="*/ 959643 w 1014462"/>
                <a:gd name="csY6" fmla="*/ 409802 h 507905"/>
                <a:gd name="csX7" fmla="*/ 931068 w 1014462"/>
                <a:gd name="csY7" fmla="*/ 459807 h 507905"/>
                <a:gd name="csX8" fmla="*/ 878680 w 1014462"/>
                <a:gd name="csY8" fmla="*/ 502670 h 507905"/>
                <a:gd name="csX9" fmla="*/ 787795 w 1014462"/>
                <a:gd name="csY9" fmla="*/ 500056 h 507905"/>
                <a:gd name="csX10" fmla="*/ 745330 w 1014462"/>
                <a:gd name="csY10" fmla="*/ 438375 h 507905"/>
                <a:gd name="csX11" fmla="*/ 716755 w 1014462"/>
                <a:gd name="csY11" fmla="*/ 397896 h 507905"/>
                <a:gd name="csX12" fmla="*/ 307579 w 1014462"/>
                <a:gd name="csY12" fmla="*/ 404807 h 507905"/>
                <a:gd name="csX13" fmla="*/ 0 w 1014462"/>
                <a:gd name="csY13" fmla="*/ 432984 h 507905"/>
                <a:gd name="csX14" fmla="*/ 0 w 1014462"/>
                <a:gd name="csY14" fmla="*/ 78979 h 507905"/>
                <a:gd name="csX0" fmla="*/ 0 w 1014462"/>
                <a:gd name="csY0" fmla="*/ 78979 h 507905"/>
                <a:gd name="csX1" fmla="*/ 236142 w 1014462"/>
                <a:gd name="csY1" fmla="*/ 7144 h 507905"/>
                <a:gd name="csX2" fmla="*/ 575863 w 1014462"/>
                <a:gd name="csY2" fmla="*/ 0 h 507905"/>
                <a:gd name="csX3" fmla="*/ 738186 w 1014462"/>
                <a:gd name="csY3" fmla="*/ 157560 h 507905"/>
                <a:gd name="csX4" fmla="*/ 1007269 w 1014462"/>
                <a:gd name="csY4" fmla="*/ 226444 h 507905"/>
                <a:gd name="csX5" fmla="*/ 1014411 w 1014462"/>
                <a:gd name="csY5" fmla="*/ 368690 h 507905"/>
                <a:gd name="csX6" fmla="*/ 959643 w 1014462"/>
                <a:gd name="csY6" fmla="*/ 409802 h 507905"/>
                <a:gd name="csX7" fmla="*/ 931068 w 1014462"/>
                <a:gd name="csY7" fmla="*/ 459807 h 507905"/>
                <a:gd name="csX8" fmla="*/ 878680 w 1014462"/>
                <a:gd name="csY8" fmla="*/ 502670 h 507905"/>
                <a:gd name="csX9" fmla="*/ 787795 w 1014462"/>
                <a:gd name="csY9" fmla="*/ 500056 h 507905"/>
                <a:gd name="csX10" fmla="*/ 742949 w 1014462"/>
                <a:gd name="csY10" fmla="*/ 462188 h 507905"/>
                <a:gd name="csX11" fmla="*/ 716755 w 1014462"/>
                <a:gd name="csY11" fmla="*/ 397896 h 507905"/>
                <a:gd name="csX12" fmla="*/ 307579 w 1014462"/>
                <a:gd name="csY12" fmla="*/ 404807 h 507905"/>
                <a:gd name="csX13" fmla="*/ 0 w 1014462"/>
                <a:gd name="csY13" fmla="*/ 432984 h 507905"/>
                <a:gd name="csX14" fmla="*/ 0 w 1014462"/>
                <a:gd name="csY14" fmla="*/ 78979 h 507905"/>
                <a:gd name="csX0" fmla="*/ 0 w 1014462"/>
                <a:gd name="csY0" fmla="*/ 78979 h 507905"/>
                <a:gd name="csX1" fmla="*/ 248049 w 1014462"/>
                <a:gd name="csY1" fmla="*/ 0 h 507905"/>
                <a:gd name="csX2" fmla="*/ 575863 w 1014462"/>
                <a:gd name="csY2" fmla="*/ 0 h 507905"/>
                <a:gd name="csX3" fmla="*/ 738186 w 1014462"/>
                <a:gd name="csY3" fmla="*/ 157560 h 507905"/>
                <a:gd name="csX4" fmla="*/ 1007269 w 1014462"/>
                <a:gd name="csY4" fmla="*/ 226444 h 507905"/>
                <a:gd name="csX5" fmla="*/ 1014411 w 1014462"/>
                <a:gd name="csY5" fmla="*/ 368690 h 507905"/>
                <a:gd name="csX6" fmla="*/ 959643 w 1014462"/>
                <a:gd name="csY6" fmla="*/ 409802 h 507905"/>
                <a:gd name="csX7" fmla="*/ 931068 w 1014462"/>
                <a:gd name="csY7" fmla="*/ 459807 h 507905"/>
                <a:gd name="csX8" fmla="*/ 878680 w 1014462"/>
                <a:gd name="csY8" fmla="*/ 502670 h 507905"/>
                <a:gd name="csX9" fmla="*/ 787795 w 1014462"/>
                <a:gd name="csY9" fmla="*/ 500056 h 507905"/>
                <a:gd name="csX10" fmla="*/ 742949 w 1014462"/>
                <a:gd name="csY10" fmla="*/ 462188 h 507905"/>
                <a:gd name="csX11" fmla="*/ 716755 w 1014462"/>
                <a:gd name="csY11" fmla="*/ 397896 h 507905"/>
                <a:gd name="csX12" fmla="*/ 307579 w 1014462"/>
                <a:gd name="csY12" fmla="*/ 404807 h 507905"/>
                <a:gd name="csX13" fmla="*/ 0 w 1014462"/>
                <a:gd name="csY13" fmla="*/ 432984 h 507905"/>
                <a:gd name="csX14" fmla="*/ 0 w 1014462"/>
                <a:gd name="csY14" fmla="*/ 78979 h 507905"/>
                <a:gd name="csX0" fmla="*/ 0 w 1014462"/>
                <a:gd name="csY0" fmla="*/ 78979 h 507905"/>
                <a:gd name="csX1" fmla="*/ 248049 w 1014462"/>
                <a:gd name="csY1" fmla="*/ 0 h 507905"/>
                <a:gd name="csX2" fmla="*/ 575863 w 1014462"/>
                <a:gd name="csY2" fmla="*/ 0 h 507905"/>
                <a:gd name="csX3" fmla="*/ 738186 w 1014462"/>
                <a:gd name="csY3" fmla="*/ 157560 h 507905"/>
                <a:gd name="csX4" fmla="*/ 1007269 w 1014462"/>
                <a:gd name="csY4" fmla="*/ 226444 h 507905"/>
                <a:gd name="csX5" fmla="*/ 1014411 w 1014462"/>
                <a:gd name="csY5" fmla="*/ 368690 h 507905"/>
                <a:gd name="csX6" fmla="*/ 959643 w 1014462"/>
                <a:gd name="csY6" fmla="*/ 409802 h 507905"/>
                <a:gd name="csX7" fmla="*/ 931068 w 1014462"/>
                <a:gd name="csY7" fmla="*/ 459807 h 507905"/>
                <a:gd name="csX8" fmla="*/ 878680 w 1014462"/>
                <a:gd name="csY8" fmla="*/ 502670 h 507905"/>
                <a:gd name="csX9" fmla="*/ 787795 w 1014462"/>
                <a:gd name="csY9" fmla="*/ 500056 h 507905"/>
                <a:gd name="csX10" fmla="*/ 742949 w 1014462"/>
                <a:gd name="csY10" fmla="*/ 462188 h 507905"/>
                <a:gd name="csX11" fmla="*/ 731043 w 1014462"/>
                <a:gd name="csY11" fmla="*/ 438376 h 507905"/>
                <a:gd name="csX12" fmla="*/ 716755 w 1014462"/>
                <a:gd name="csY12" fmla="*/ 397896 h 507905"/>
                <a:gd name="csX13" fmla="*/ 307579 w 1014462"/>
                <a:gd name="csY13" fmla="*/ 404807 h 507905"/>
                <a:gd name="csX14" fmla="*/ 0 w 1014462"/>
                <a:gd name="csY14" fmla="*/ 432984 h 507905"/>
                <a:gd name="csX15" fmla="*/ 0 w 1014462"/>
                <a:gd name="csY15" fmla="*/ 78979 h 507905"/>
                <a:gd name="csX0" fmla="*/ 0 w 1014462"/>
                <a:gd name="csY0" fmla="*/ 78979 h 507905"/>
                <a:gd name="csX1" fmla="*/ 248049 w 1014462"/>
                <a:gd name="csY1" fmla="*/ 0 h 507905"/>
                <a:gd name="csX2" fmla="*/ 575863 w 1014462"/>
                <a:gd name="csY2" fmla="*/ 0 h 507905"/>
                <a:gd name="csX3" fmla="*/ 738186 w 1014462"/>
                <a:gd name="csY3" fmla="*/ 157560 h 507905"/>
                <a:gd name="csX4" fmla="*/ 1007269 w 1014462"/>
                <a:gd name="csY4" fmla="*/ 226444 h 507905"/>
                <a:gd name="csX5" fmla="*/ 1014411 w 1014462"/>
                <a:gd name="csY5" fmla="*/ 368690 h 507905"/>
                <a:gd name="csX6" fmla="*/ 959643 w 1014462"/>
                <a:gd name="csY6" fmla="*/ 409802 h 507905"/>
                <a:gd name="csX7" fmla="*/ 931068 w 1014462"/>
                <a:gd name="csY7" fmla="*/ 459807 h 507905"/>
                <a:gd name="csX8" fmla="*/ 878680 w 1014462"/>
                <a:gd name="csY8" fmla="*/ 502670 h 507905"/>
                <a:gd name="csX9" fmla="*/ 787795 w 1014462"/>
                <a:gd name="csY9" fmla="*/ 500056 h 507905"/>
                <a:gd name="csX10" fmla="*/ 742949 w 1014462"/>
                <a:gd name="csY10" fmla="*/ 462188 h 507905"/>
                <a:gd name="csX11" fmla="*/ 731043 w 1014462"/>
                <a:gd name="csY11" fmla="*/ 438376 h 507905"/>
                <a:gd name="csX12" fmla="*/ 709611 w 1014462"/>
                <a:gd name="csY12" fmla="*/ 397896 h 507905"/>
                <a:gd name="csX13" fmla="*/ 307579 w 1014462"/>
                <a:gd name="csY13" fmla="*/ 404807 h 507905"/>
                <a:gd name="csX14" fmla="*/ 0 w 1014462"/>
                <a:gd name="csY14" fmla="*/ 432984 h 507905"/>
                <a:gd name="csX15" fmla="*/ 0 w 1014462"/>
                <a:gd name="csY15" fmla="*/ 78979 h 507905"/>
                <a:gd name="csX0" fmla="*/ 152400 w 1014462"/>
                <a:gd name="csY0" fmla="*/ 64692 h 507905"/>
                <a:gd name="csX1" fmla="*/ 248049 w 1014462"/>
                <a:gd name="csY1" fmla="*/ 0 h 507905"/>
                <a:gd name="csX2" fmla="*/ 575863 w 1014462"/>
                <a:gd name="csY2" fmla="*/ 0 h 507905"/>
                <a:gd name="csX3" fmla="*/ 738186 w 1014462"/>
                <a:gd name="csY3" fmla="*/ 157560 h 507905"/>
                <a:gd name="csX4" fmla="*/ 1007269 w 1014462"/>
                <a:gd name="csY4" fmla="*/ 226444 h 507905"/>
                <a:gd name="csX5" fmla="*/ 1014411 w 1014462"/>
                <a:gd name="csY5" fmla="*/ 368690 h 507905"/>
                <a:gd name="csX6" fmla="*/ 959643 w 1014462"/>
                <a:gd name="csY6" fmla="*/ 409802 h 507905"/>
                <a:gd name="csX7" fmla="*/ 931068 w 1014462"/>
                <a:gd name="csY7" fmla="*/ 459807 h 507905"/>
                <a:gd name="csX8" fmla="*/ 878680 w 1014462"/>
                <a:gd name="csY8" fmla="*/ 502670 h 507905"/>
                <a:gd name="csX9" fmla="*/ 787795 w 1014462"/>
                <a:gd name="csY9" fmla="*/ 500056 h 507905"/>
                <a:gd name="csX10" fmla="*/ 742949 w 1014462"/>
                <a:gd name="csY10" fmla="*/ 462188 h 507905"/>
                <a:gd name="csX11" fmla="*/ 731043 w 1014462"/>
                <a:gd name="csY11" fmla="*/ 438376 h 507905"/>
                <a:gd name="csX12" fmla="*/ 709611 w 1014462"/>
                <a:gd name="csY12" fmla="*/ 397896 h 507905"/>
                <a:gd name="csX13" fmla="*/ 307579 w 1014462"/>
                <a:gd name="csY13" fmla="*/ 404807 h 507905"/>
                <a:gd name="csX14" fmla="*/ 0 w 1014462"/>
                <a:gd name="csY14" fmla="*/ 432984 h 507905"/>
                <a:gd name="csX15" fmla="*/ 152400 w 1014462"/>
                <a:gd name="csY15" fmla="*/ 64692 h 507905"/>
                <a:gd name="csX0" fmla="*/ 130968 w 1014462"/>
                <a:gd name="csY0" fmla="*/ 45686 h 507949"/>
                <a:gd name="csX1" fmla="*/ 248049 w 1014462"/>
                <a:gd name="csY1" fmla="*/ 44 h 507949"/>
                <a:gd name="csX2" fmla="*/ 575863 w 1014462"/>
                <a:gd name="csY2" fmla="*/ 44 h 507949"/>
                <a:gd name="csX3" fmla="*/ 738186 w 1014462"/>
                <a:gd name="csY3" fmla="*/ 157604 h 507949"/>
                <a:gd name="csX4" fmla="*/ 1007269 w 1014462"/>
                <a:gd name="csY4" fmla="*/ 226488 h 507949"/>
                <a:gd name="csX5" fmla="*/ 1014411 w 1014462"/>
                <a:gd name="csY5" fmla="*/ 368734 h 507949"/>
                <a:gd name="csX6" fmla="*/ 959643 w 1014462"/>
                <a:gd name="csY6" fmla="*/ 409846 h 507949"/>
                <a:gd name="csX7" fmla="*/ 931068 w 1014462"/>
                <a:gd name="csY7" fmla="*/ 459851 h 507949"/>
                <a:gd name="csX8" fmla="*/ 878680 w 1014462"/>
                <a:gd name="csY8" fmla="*/ 502714 h 507949"/>
                <a:gd name="csX9" fmla="*/ 787795 w 1014462"/>
                <a:gd name="csY9" fmla="*/ 500100 h 507949"/>
                <a:gd name="csX10" fmla="*/ 742949 w 1014462"/>
                <a:gd name="csY10" fmla="*/ 462232 h 507949"/>
                <a:gd name="csX11" fmla="*/ 731043 w 1014462"/>
                <a:gd name="csY11" fmla="*/ 438420 h 507949"/>
                <a:gd name="csX12" fmla="*/ 709611 w 1014462"/>
                <a:gd name="csY12" fmla="*/ 397940 h 507949"/>
                <a:gd name="csX13" fmla="*/ 307579 w 1014462"/>
                <a:gd name="csY13" fmla="*/ 404851 h 507949"/>
                <a:gd name="csX14" fmla="*/ 0 w 1014462"/>
                <a:gd name="csY14" fmla="*/ 433028 h 507949"/>
                <a:gd name="csX15" fmla="*/ 130968 w 1014462"/>
                <a:gd name="csY15" fmla="*/ 45686 h 507949"/>
                <a:gd name="csX0" fmla="*/ 130968 w 1014462"/>
                <a:gd name="csY0" fmla="*/ 45686 h 507949"/>
                <a:gd name="csX1" fmla="*/ 248049 w 1014462"/>
                <a:gd name="csY1" fmla="*/ 44 h 507949"/>
                <a:gd name="csX2" fmla="*/ 575863 w 1014462"/>
                <a:gd name="csY2" fmla="*/ 44 h 507949"/>
                <a:gd name="csX3" fmla="*/ 738186 w 1014462"/>
                <a:gd name="csY3" fmla="*/ 157604 h 507949"/>
                <a:gd name="csX4" fmla="*/ 1007269 w 1014462"/>
                <a:gd name="csY4" fmla="*/ 226488 h 507949"/>
                <a:gd name="csX5" fmla="*/ 1014411 w 1014462"/>
                <a:gd name="csY5" fmla="*/ 368734 h 507949"/>
                <a:gd name="csX6" fmla="*/ 959643 w 1014462"/>
                <a:gd name="csY6" fmla="*/ 409846 h 507949"/>
                <a:gd name="csX7" fmla="*/ 931068 w 1014462"/>
                <a:gd name="csY7" fmla="*/ 459851 h 507949"/>
                <a:gd name="csX8" fmla="*/ 878680 w 1014462"/>
                <a:gd name="csY8" fmla="*/ 502714 h 507949"/>
                <a:gd name="csX9" fmla="*/ 787795 w 1014462"/>
                <a:gd name="csY9" fmla="*/ 500100 h 507949"/>
                <a:gd name="csX10" fmla="*/ 742949 w 1014462"/>
                <a:gd name="csY10" fmla="*/ 462232 h 507949"/>
                <a:gd name="csX11" fmla="*/ 731043 w 1014462"/>
                <a:gd name="csY11" fmla="*/ 438420 h 507949"/>
                <a:gd name="csX12" fmla="*/ 709611 w 1014462"/>
                <a:gd name="csY12" fmla="*/ 397940 h 507949"/>
                <a:gd name="csX13" fmla="*/ 307579 w 1014462"/>
                <a:gd name="csY13" fmla="*/ 404851 h 507949"/>
                <a:gd name="csX14" fmla="*/ 0 w 1014462"/>
                <a:gd name="csY14" fmla="*/ 433028 h 507949"/>
                <a:gd name="csX15" fmla="*/ 57149 w 1014462"/>
                <a:gd name="csY15" fmla="*/ 250301 h 507949"/>
                <a:gd name="csX16" fmla="*/ 130968 w 1014462"/>
                <a:gd name="csY16" fmla="*/ 45686 h 507949"/>
                <a:gd name="csX0" fmla="*/ 130968 w 1014462"/>
                <a:gd name="csY0" fmla="*/ 45686 h 507949"/>
                <a:gd name="csX1" fmla="*/ 248049 w 1014462"/>
                <a:gd name="csY1" fmla="*/ 44 h 507949"/>
                <a:gd name="csX2" fmla="*/ 575863 w 1014462"/>
                <a:gd name="csY2" fmla="*/ 44 h 507949"/>
                <a:gd name="csX3" fmla="*/ 738186 w 1014462"/>
                <a:gd name="csY3" fmla="*/ 157604 h 507949"/>
                <a:gd name="csX4" fmla="*/ 1007269 w 1014462"/>
                <a:gd name="csY4" fmla="*/ 226488 h 507949"/>
                <a:gd name="csX5" fmla="*/ 1014411 w 1014462"/>
                <a:gd name="csY5" fmla="*/ 368734 h 507949"/>
                <a:gd name="csX6" fmla="*/ 959643 w 1014462"/>
                <a:gd name="csY6" fmla="*/ 409846 h 507949"/>
                <a:gd name="csX7" fmla="*/ 931068 w 1014462"/>
                <a:gd name="csY7" fmla="*/ 459851 h 507949"/>
                <a:gd name="csX8" fmla="*/ 878680 w 1014462"/>
                <a:gd name="csY8" fmla="*/ 502714 h 507949"/>
                <a:gd name="csX9" fmla="*/ 787795 w 1014462"/>
                <a:gd name="csY9" fmla="*/ 500100 h 507949"/>
                <a:gd name="csX10" fmla="*/ 742949 w 1014462"/>
                <a:gd name="csY10" fmla="*/ 462232 h 507949"/>
                <a:gd name="csX11" fmla="*/ 731043 w 1014462"/>
                <a:gd name="csY11" fmla="*/ 438420 h 507949"/>
                <a:gd name="csX12" fmla="*/ 709611 w 1014462"/>
                <a:gd name="csY12" fmla="*/ 397940 h 507949"/>
                <a:gd name="csX13" fmla="*/ 307579 w 1014462"/>
                <a:gd name="csY13" fmla="*/ 404851 h 507949"/>
                <a:gd name="csX14" fmla="*/ 0 w 1014462"/>
                <a:gd name="csY14" fmla="*/ 433028 h 507949"/>
                <a:gd name="csX15" fmla="*/ 30955 w 1014462"/>
                <a:gd name="csY15" fmla="*/ 136001 h 507949"/>
                <a:gd name="csX16" fmla="*/ 130968 w 1014462"/>
                <a:gd name="csY16" fmla="*/ 45686 h 507949"/>
                <a:gd name="csX0" fmla="*/ 130968 w 1014462"/>
                <a:gd name="csY0" fmla="*/ 45686 h 507949"/>
                <a:gd name="csX1" fmla="*/ 248049 w 1014462"/>
                <a:gd name="csY1" fmla="*/ 44 h 507949"/>
                <a:gd name="csX2" fmla="*/ 575863 w 1014462"/>
                <a:gd name="csY2" fmla="*/ 44 h 507949"/>
                <a:gd name="csX3" fmla="*/ 738186 w 1014462"/>
                <a:gd name="csY3" fmla="*/ 157604 h 507949"/>
                <a:gd name="csX4" fmla="*/ 1007269 w 1014462"/>
                <a:gd name="csY4" fmla="*/ 226488 h 507949"/>
                <a:gd name="csX5" fmla="*/ 1014411 w 1014462"/>
                <a:gd name="csY5" fmla="*/ 368734 h 507949"/>
                <a:gd name="csX6" fmla="*/ 959643 w 1014462"/>
                <a:gd name="csY6" fmla="*/ 409846 h 507949"/>
                <a:gd name="csX7" fmla="*/ 931068 w 1014462"/>
                <a:gd name="csY7" fmla="*/ 459851 h 507949"/>
                <a:gd name="csX8" fmla="*/ 878680 w 1014462"/>
                <a:gd name="csY8" fmla="*/ 502714 h 507949"/>
                <a:gd name="csX9" fmla="*/ 787795 w 1014462"/>
                <a:gd name="csY9" fmla="*/ 500100 h 507949"/>
                <a:gd name="csX10" fmla="*/ 742949 w 1014462"/>
                <a:gd name="csY10" fmla="*/ 462232 h 507949"/>
                <a:gd name="csX11" fmla="*/ 731043 w 1014462"/>
                <a:gd name="csY11" fmla="*/ 438420 h 507949"/>
                <a:gd name="csX12" fmla="*/ 709611 w 1014462"/>
                <a:gd name="csY12" fmla="*/ 397940 h 507949"/>
                <a:gd name="csX13" fmla="*/ 307579 w 1014462"/>
                <a:gd name="csY13" fmla="*/ 404851 h 507949"/>
                <a:gd name="csX14" fmla="*/ 0 w 1014462"/>
                <a:gd name="csY14" fmla="*/ 433028 h 507949"/>
                <a:gd name="csX15" fmla="*/ 23812 w 1014462"/>
                <a:gd name="csY15" fmla="*/ 214583 h 507949"/>
                <a:gd name="csX16" fmla="*/ 30955 w 1014462"/>
                <a:gd name="csY16" fmla="*/ 136001 h 507949"/>
                <a:gd name="csX17" fmla="*/ 130968 w 1014462"/>
                <a:gd name="csY17" fmla="*/ 45686 h 507949"/>
                <a:gd name="csX0" fmla="*/ 130968 w 1014462"/>
                <a:gd name="csY0" fmla="*/ 45686 h 507949"/>
                <a:gd name="csX1" fmla="*/ 248049 w 1014462"/>
                <a:gd name="csY1" fmla="*/ 44 h 507949"/>
                <a:gd name="csX2" fmla="*/ 575863 w 1014462"/>
                <a:gd name="csY2" fmla="*/ 44 h 507949"/>
                <a:gd name="csX3" fmla="*/ 738186 w 1014462"/>
                <a:gd name="csY3" fmla="*/ 157604 h 507949"/>
                <a:gd name="csX4" fmla="*/ 1007269 w 1014462"/>
                <a:gd name="csY4" fmla="*/ 226488 h 507949"/>
                <a:gd name="csX5" fmla="*/ 1014411 w 1014462"/>
                <a:gd name="csY5" fmla="*/ 368734 h 507949"/>
                <a:gd name="csX6" fmla="*/ 959643 w 1014462"/>
                <a:gd name="csY6" fmla="*/ 409846 h 507949"/>
                <a:gd name="csX7" fmla="*/ 931068 w 1014462"/>
                <a:gd name="csY7" fmla="*/ 459851 h 507949"/>
                <a:gd name="csX8" fmla="*/ 878680 w 1014462"/>
                <a:gd name="csY8" fmla="*/ 502714 h 507949"/>
                <a:gd name="csX9" fmla="*/ 787795 w 1014462"/>
                <a:gd name="csY9" fmla="*/ 500100 h 507949"/>
                <a:gd name="csX10" fmla="*/ 742949 w 1014462"/>
                <a:gd name="csY10" fmla="*/ 462232 h 507949"/>
                <a:gd name="csX11" fmla="*/ 731043 w 1014462"/>
                <a:gd name="csY11" fmla="*/ 438420 h 507949"/>
                <a:gd name="csX12" fmla="*/ 709611 w 1014462"/>
                <a:gd name="csY12" fmla="*/ 397940 h 507949"/>
                <a:gd name="csX13" fmla="*/ 307579 w 1014462"/>
                <a:gd name="csY13" fmla="*/ 404851 h 507949"/>
                <a:gd name="csX14" fmla="*/ 0 w 1014462"/>
                <a:gd name="csY14" fmla="*/ 433028 h 507949"/>
                <a:gd name="csX15" fmla="*/ 14287 w 1014462"/>
                <a:gd name="csY15" fmla="*/ 312214 h 507949"/>
                <a:gd name="csX16" fmla="*/ 23812 w 1014462"/>
                <a:gd name="csY16" fmla="*/ 214583 h 507949"/>
                <a:gd name="csX17" fmla="*/ 30955 w 1014462"/>
                <a:gd name="csY17" fmla="*/ 136001 h 507949"/>
                <a:gd name="csX18" fmla="*/ 130968 w 1014462"/>
                <a:gd name="csY18" fmla="*/ 45686 h 507949"/>
                <a:gd name="csX0" fmla="*/ 130968 w 1014462"/>
                <a:gd name="csY0" fmla="*/ 45686 h 507949"/>
                <a:gd name="csX1" fmla="*/ 248049 w 1014462"/>
                <a:gd name="csY1" fmla="*/ 44 h 507949"/>
                <a:gd name="csX2" fmla="*/ 575863 w 1014462"/>
                <a:gd name="csY2" fmla="*/ 44 h 507949"/>
                <a:gd name="csX3" fmla="*/ 738186 w 1014462"/>
                <a:gd name="csY3" fmla="*/ 157604 h 507949"/>
                <a:gd name="csX4" fmla="*/ 1007269 w 1014462"/>
                <a:gd name="csY4" fmla="*/ 226488 h 507949"/>
                <a:gd name="csX5" fmla="*/ 1014411 w 1014462"/>
                <a:gd name="csY5" fmla="*/ 368734 h 507949"/>
                <a:gd name="csX6" fmla="*/ 959643 w 1014462"/>
                <a:gd name="csY6" fmla="*/ 409846 h 507949"/>
                <a:gd name="csX7" fmla="*/ 931068 w 1014462"/>
                <a:gd name="csY7" fmla="*/ 459851 h 507949"/>
                <a:gd name="csX8" fmla="*/ 878680 w 1014462"/>
                <a:gd name="csY8" fmla="*/ 502714 h 507949"/>
                <a:gd name="csX9" fmla="*/ 787795 w 1014462"/>
                <a:gd name="csY9" fmla="*/ 500100 h 507949"/>
                <a:gd name="csX10" fmla="*/ 742949 w 1014462"/>
                <a:gd name="csY10" fmla="*/ 462232 h 507949"/>
                <a:gd name="csX11" fmla="*/ 731043 w 1014462"/>
                <a:gd name="csY11" fmla="*/ 438420 h 507949"/>
                <a:gd name="csX12" fmla="*/ 709611 w 1014462"/>
                <a:gd name="csY12" fmla="*/ 397940 h 507949"/>
                <a:gd name="csX13" fmla="*/ 307579 w 1014462"/>
                <a:gd name="csY13" fmla="*/ 404851 h 507949"/>
                <a:gd name="csX14" fmla="*/ 188118 w 1014462"/>
                <a:gd name="csY14" fmla="*/ 409845 h 507949"/>
                <a:gd name="csX15" fmla="*/ 0 w 1014462"/>
                <a:gd name="csY15" fmla="*/ 433028 h 507949"/>
                <a:gd name="csX16" fmla="*/ 14287 w 1014462"/>
                <a:gd name="csY16" fmla="*/ 312214 h 507949"/>
                <a:gd name="csX17" fmla="*/ 23812 w 1014462"/>
                <a:gd name="csY17" fmla="*/ 214583 h 507949"/>
                <a:gd name="csX18" fmla="*/ 30955 w 1014462"/>
                <a:gd name="csY18" fmla="*/ 136001 h 507949"/>
                <a:gd name="csX19" fmla="*/ 130968 w 1014462"/>
                <a:gd name="csY19" fmla="*/ 45686 h 507949"/>
                <a:gd name="csX0" fmla="*/ 130968 w 1014462"/>
                <a:gd name="csY0" fmla="*/ 45686 h 507949"/>
                <a:gd name="csX1" fmla="*/ 248049 w 1014462"/>
                <a:gd name="csY1" fmla="*/ 44 h 507949"/>
                <a:gd name="csX2" fmla="*/ 575863 w 1014462"/>
                <a:gd name="csY2" fmla="*/ 44 h 507949"/>
                <a:gd name="csX3" fmla="*/ 738186 w 1014462"/>
                <a:gd name="csY3" fmla="*/ 157604 h 507949"/>
                <a:gd name="csX4" fmla="*/ 1007269 w 1014462"/>
                <a:gd name="csY4" fmla="*/ 226488 h 507949"/>
                <a:gd name="csX5" fmla="*/ 1014411 w 1014462"/>
                <a:gd name="csY5" fmla="*/ 368734 h 507949"/>
                <a:gd name="csX6" fmla="*/ 959643 w 1014462"/>
                <a:gd name="csY6" fmla="*/ 409846 h 507949"/>
                <a:gd name="csX7" fmla="*/ 931068 w 1014462"/>
                <a:gd name="csY7" fmla="*/ 459851 h 507949"/>
                <a:gd name="csX8" fmla="*/ 878680 w 1014462"/>
                <a:gd name="csY8" fmla="*/ 502714 h 507949"/>
                <a:gd name="csX9" fmla="*/ 787795 w 1014462"/>
                <a:gd name="csY9" fmla="*/ 500100 h 507949"/>
                <a:gd name="csX10" fmla="*/ 742949 w 1014462"/>
                <a:gd name="csY10" fmla="*/ 462232 h 507949"/>
                <a:gd name="csX11" fmla="*/ 731043 w 1014462"/>
                <a:gd name="csY11" fmla="*/ 438420 h 507949"/>
                <a:gd name="csX12" fmla="*/ 709611 w 1014462"/>
                <a:gd name="csY12" fmla="*/ 397940 h 507949"/>
                <a:gd name="csX13" fmla="*/ 307579 w 1014462"/>
                <a:gd name="csY13" fmla="*/ 404851 h 507949"/>
                <a:gd name="csX14" fmla="*/ 188118 w 1014462"/>
                <a:gd name="csY14" fmla="*/ 409845 h 507949"/>
                <a:gd name="csX15" fmla="*/ 71437 w 1014462"/>
                <a:gd name="csY15" fmla="*/ 424133 h 507949"/>
                <a:gd name="csX16" fmla="*/ 0 w 1014462"/>
                <a:gd name="csY16" fmla="*/ 433028 h 507949"/>
                <a:gd name="csX17" fmla="*/ 14287 w 1014462"/>
                <a:gd name="csY17" fmla="*/ 312214 h 507949"/>
                <a:gd name="csX18" fmla="*/ 23812 w 1014462"/>
                <a:gd name="csY18" fmla="*/ 214583 h 507949"/>
                <a:gd name="csX19" fmla="*/ 30955 w 1014462"/>
                <a:gd name="csY19" fmla="*/ 136001 h 507949"/>
                <a:gd name="csX20" fmla="*/ 130968 w 1014462"/>
                <a:gd name="csY20" fmla="*/ 45686 h 507949"/>
                <a:gd name="csX0" fmla="*/ 130968 w 1014462"/>
                <a:gd name="csY0" fmla="*/ 45686 h 507949"/>
                <a:gd name="csX1" fmla="*/ 248049 w 1014462"/>
                <a:gd name="csY1" fmla="*/ 44 h 507949"/>
                <a:gd name="csX2" fmla="*/ 575863 w 1014462"/>
                <a:gd name="csY2" fmla="*/ 44 h 507949"/>
                <a:gd name="csX3" fmla="*/ 738186 w 1014462"/>
                <a:gd name="csY3" fmla="*/ 157604 h 507949"/>
                <a:gd name="csX4" fmla="*/ 1007269 w 1014462"/>
                <a:gd name="csY4" fmla="*/ 226488 h 507949"/>
                <a:gd name="csX5" fmla="*/ 1014411 w 1014462"/>
                <a:gd name="csY5" fmla="*/ 368734 h 507949"/>
                <a:gd name="csX6" fmla="*/ 959643 w 1014462"/>
                <a:gd name="csY6" fmla="*/ 409846 h 507949"/>
                <a:gd name="csX7" fmla="*/ 931068 w 1014462"/>
                <a:gd name="csY7" fmla="*/ 459851 h 507949"/>
                <a:gd name="csX8" fmla="*/ 878680 w 1014462"/>
                <a:gd name="csY8" fmla="*/ 502714 h 507949"/>
                <a:gd name="csX9" fmla="*/ 787795 w 1014462"/>
                <a:gd name="csY9" fmla="*/ 500100 h 507949"/>
                <a:gd name="csX10" fmla="*/ 742949 w 1014462"/>
                <a:gd name="csY10" fmla="*/ 462232 h 507949"/>
                <a:gd name="csX11" fmla="*/ 731043 w 1014462"/>
                <a:gd name="csY11" fmla="*/ 438420 h 507949"/>
                <a:gd name="csX12" fmla="*/ 709611 w 1014462"/>
                <a:gd name="csY12" fmla="*/ 397940 h 507949"/>
                <a:gd name="csX13" fmla="*/ 307579 w 1014462"/>
                <a:gd name="csY13" fmla="*/ 404851 h 507949"/>
                <a:gd name="csX14" fmla="*/ 278606 w 1014462"/>
                <a:gd name="csY14" fmla="*/ 459852 h 507949"/>
                <a:gd name="csX15" fmla="*/ 71437 w 1014462"/>
                <a:gd name="csY15" fmla="*/ 424133 h 507949"/>
                <a:gd name="csX16" fmla="*/ 0 w 1014462"/>
                <a:gd name="csY16" fmla="*/ 433028 h 507949"/>
                <a:gd name="csX17" fmla="*/ 14287 w 1014462"/>
                <a:gd name="csY17" fmla="*/ 312214 h 507949"/>
                <a:gd name="csX18" fmla="*/ 23812 w 1014462"/>
                <a:gd name="csY18" fmla="*/ 214583 h 507949"/>
                <a:gd name="csX19" fmla="*/ 30955 w 1014462"/>
                <a:gd name="csY19" fmla="*/ 136001 h 507949"/>
                <a:gd name="csX20" fmla="*/ 130968 w 1014462"/>
                <a:gd name="csY20" fmla="*/ 45686 h 507949"/>
                <a:gd name="csX0" fmla="*/ 130968 w 1014462"/>
                <a:gd name="csY0" fmla="*/ 45686 h 507949"/>
                <a:gd name="csX1" fmla="*/ 248049 w 1014462"/>
                <a:gd name="csY1" fmla="*/ 44 h 507949"/>
                <a:gd name="csX2" fmla="*/ 575863 w 1014462"/>
                <a:gd name="csY2" fmla="*/ 44 h 507949"/>
                <a:gd name="csX3" fmla="*/ 738186 w 1014462"/>
                <a:gd name="csY3" fmla="*/ 157604 h 507949"/>
                <a:gd name="csX4" fmla="*/ 1007269 w 1014462"/>
                <a:gd name="csY4" fmla="*/ 226488 h 507949"/>
                <a:gd name="csX5" fmla="*/ 1014411 w 1014462"/>
                <a:gd name="csY5" fmla="*/ 368734 h 507949"/>
                <a:gd name="csX6" fmla="*/ 959643 w 1014462"/>
                <a:gd name="csY6" fmla="*/ 409846 h 507949"/>
                <a:gd name="csX7" fmla="*/ 931068 w 1014462"/>
                <a:gd name="csY7" fmla="*/ 459851 h 507949"/>
                <a:gd name="csX8" fmla="*/ 878680 w 1014462"/>
                <a:gd name="csY8" fmla="*/ 502714 h 507949"/>
                <a:gd name="csX9" fmla="*/ 787795 w 1014462"/>
                <a:gd name="csY9" fmla="*/ 500100 h 507949"/>
                <a:gd name="csX10" fmla="*/ 742949 w 1014462"/>
                <a:gd name="csY10" fmla="*/ 462232 h 507949"/>
                <a:gd name="csX11" fmla="*/ 731043 w 1014462"/>
                <a:gd name="csY11" fmla="*/ 438420 h 507949"/>
                <a:gd name="csX12" fmla="*/ 709611 w 1014462"/>
                <a:gd name="csY12" fmla="*/ 397940 h 507949"/>
                <a:gd name="csX13" fmla="*/ 307579 w 1014462"/>
                <a:gd name="csY13" fmla="*/ 404851 h 507949"/>
                <a:gd name="csX14" fmla="*/ 278606 w 1014462"/>
                <a:gd name="csY14" fmla="*/ 459852 h 507949"/>
                <a:gd name="csX15" fmla="*/ 204787 w 1014462"/>
                <a:gd name="csY15" fmla="*/ 502714 h 507949"/>
                <a:gd name="csX16" fmla="*/ 0 w 1014462"/>
                <a:gd name="csY16" fmla="*/ 433028 h 507949"/>
                <a:gd name="csX17" fmla="*/ 14287 w 1014462"/>
                <a:gd name="csY17" fmla="*/ 312214 h 507949"/>
                <a:gd name="csX18" fmla="*/ 23812 w 1014462"/>
                <a:gd name="csY18" fmla="*/ 214583 h 507949"/>
                <a:gd name="csX19" fmla="*/ 30955 w 1014462"/>
                <a:gd name="csY19" fmla="*/ 136001 h 507949"/>
                <a:gd name="csX20" fmla="*/ 130968 w 1014462"/>
                <a:gd name="csY20" fmla="*/ 45686 h 507949"/>
                <a:gd name="csX0" fmla="*/ 116681 w 1000175"/>
                <a:gd name="csY0" fmla="*/ 45686 h 507949"/>
                <a:gd name="csX1" fmla="*/ 233762 w 1000175"/>
                <a:gd name="csY1" fmla="*/ 44 h 507949"/>
                <a:gd name="csX2" fmla="*/ 561576 w 1000175"/>
                <a:gd name="csY2" fmla="*/ 44 h 507949"/>
                <a:gd name="csX3" fmla="*/ 723899 w 1000175"/>
                <a:gd name="csY3" fmla="*/ 157604 h 507949"/>
                <a:gd name="csX4" fmla="*/ 992982 w 1000175"/>
                <a:gd name="csY4" fmla="*/ 226488 h 507949"/>
                <a:gd name="csX5" fmla="*/ 1000124 w 1000175"/>
                <a:gd name="csY5" fmla="*/ 368734 h 507949"/>
                <a:gd name="csX6" fmla="*/ 945356 w 1000175"/>
                <a:gd name="csY6" fmla="*/ 409846 h 507949"/>
                <a:gd name="csX7" fmla="*/ 916781 w 1000175"/>
                <a:gd name="csY7" fmla="*/ 459851 h 507949"/>
                <a:gd name="csX8" fmla="*/ 864393 w 1000175"/>
                <a:gd name="csY8" fmla="*/ 502714 h 507949"/>
                <a:gd name="csX9" fmla="*/ 773508 w 1000175"/>
                <a:gd name="csY9" fmla="*/ 500100 h 507949"/>
                <a:gd name="csX10" fmla="*/ 728662 w 1000175"/>
                <a:gd name="csY10" fmla="*/ 462232 h 507949"/>
                <a:gd name="csX11" fmla="*/ 716756 w 1000175"/>
                <a:gd name="csY11" fmla="*/ 438420 h 507949"/>
                <a:gd name="csX12" fmla="*/ 695324 w 1000175"/>
                <a:gd name="csY12" fmla="*/ 397940 h 507949"/>
                <a:gd name="csX13" fmla="*/ 293292 w 1000175"/>
                <a:gd name="csY13" fmla="*/ 404851 h 507949"/>
                <a:gd name="csX14" fmla="*/ 264319 w 1000175"/>
                <a:gd name="csY14" fmla="*/ 459852 h 507949"/>
                <a:gd name="csX15" fmla="*/ 190500 w 1000175"/>
                <a:gd name="csY15" fmla="*/ 502714 h 507949"/>
                <a:gd name="csX16" fmla="*/ 69057 w 1000175"/>
                <a:gd name="csY16" fmla="*/ 473509 h 507949"/>
                <a:gd name="csX17" fmla="*/ 0 w 1000175"/>
                <a:gd name="csY17" fmla="*/ 312214 h 507949"/>
                <a:gd name="csX18" fmla="*/ 9525 w 1000175"/>
                <a:gd name="csY18" fmla="*/ 214583 h 507949"/>
                <a:gd name="csX19" fmla="*/ 16668 w 1000175"/>
                <a:gd name="csY19" fmla="*/ 136001 h 507949"/>
                <a:gd name="csX20" fmla="*/ 116681 w 1000175"/>
                <a:gd name="csY20" fmla="*/ 45686 h 507949"/>
                <a:gd name="csX0" fmla="*/ 116681 w 1000175"/>
                <a:gd name="csY0" fmla="*/ 45686 h 507949"/>
                <a:gd name="csX1" fmla="*/ 233762 w 1000175"/>
                <a:gd name="csY1" fmla="*/ 44 h 507949"/>
                <a:gd name="csX2" fmla="*/ 561576 w 1000175"/>
                <a:gd name="csY2" fmla="*/ 44 h 507949"/>
                <a:gd name="csX3" fmla="*/ 723899 w 1000175"/>
                <a:gd name="csY3" fmla="*/ 157604 h 507949"/>
                <a:gd name="csX4" fmla="*/ 992982 w 1000175"/>
                <a:gd name="csY4" fmla="*/ 226488 h 507949"/>
                <a:gd name="csX5" fmla="*/ 1000124 w 1000175"/>
                <a:gd name="csY5" fmla="*/ 368734 h 507949"/>
                <a:gd name="csX6" fmla="*/ 945356 w 1000175"/>
                <a:gd name="csY6" fmla="*/ 409846 h 507949"/>
                <a:gd name="csX7" fmla="*/ 916781 w 1000175"/>
                <a:gd name="csY7" fmla="*/ 459851 h 507949"/>
                <a:gd name="csX8" fmla="*/ 864393 w 1000175"/>
                <a:gd name="csY8" fmla="*/ 502714 h 507949"/>
                <a:gd name="csX9" fmla="*/ 773508 w 1000175"/>
                <a:gd name="csY9" fmla="*/ 500100 h 507949"/>
                <a:gd name="csX10" fmla="*/ 728662 w 1000175"/>
                <a:gd name="csY10" fmla="*/ 462232 h 507949"/>
                <a:gd name="csX11" fmla="*/ 716756 w 1000175"/>
                <a:gd name="csY11" fmla="*/ 438420 h 507949"/>
                <a:gd name="csX12" fmla="*/ 695324 w 1000175"/>
                <a:gd name="csY12" fmla="*/ 397940 h 507949"/>
                <a:gd name="csX13" fmla="*/ 293292 w 1000175"/>
                <a:gd name="csY13" fmla="*/ 404851 h 507949"/>
                <a:gd name="csX14" fmla="*/ 264319 w 1000175"/>
                <a:gd name="csY14" fmla="*/ 459852 h 507949"/>
                <a:gd name="csX15" fmla="*/ 190500 w 1000175"/>
                <a:gd name="csY15" fmla="*/ 502714 h 507949"/>
                <a:gd name="csX16" fmla="*/ 69057 w 1000175"/>
                <a:gd name="csY16" fmla="*/ 473509 h 507949"/>
                <a:gd name="csX17" fmla="*/ 26193 w 1000175"/>
                <a:gd name="csY17" fmla="*/ 378889 h 507949"/>
                <a:gd name="csX18" fmla="*/ 0 w 1000175"/>
                <a:gd name="csY18" fmla="*/ 312214 h 507949"/>
                <a:gd name="csX19" fmla="*/ 9525 w 1000175"/>
                <a:gd name="csY19" fmla="*/ 214583 h 507949"/>
                <a:gd name="csX20" fmla="*/ 16668 w 1000175"/>
                <a:gd name="csY20" fmla="*/ 136001 h 507949"/>
                <a:gd name="csX21" fmla="*/ 116681 w 1000175"/>
                <a:gd name="csY21" fmla="*/ 45686 h 507949"/>
                <a:gd name="csX0" fmla="*/ 116681 w 1000175"/>
                <a:gd name="csY0" fmla="*/ 45686 h 507949"/>
                <a:gd name="csX1" fmla="*/ 233762 w 1000175"/>
                <a:gd name="csY1" fmla="*/ 44 h 507949"/>
                <a:gd name="csX2" fmla="*/ 561576 w 1000175"/>
                <a:gd name="csY2" fmla="*/ 44 h 507949"/>
                <a:gd name="csX3" fmla="*/ 723899 w 1000175"/>
                <a:gd name="csY3" fmla="*/ 157604 h 507949"/>
                <a:gd name="csX4" fmla="*/ 992982 w 1000175"/>
                <a:gd name="csY4" fmla="*/ 226488 h 507949"/>
                <a:gd name="csX5" fmla="*/ 1000124 w 1000175"/>
                <a:gd name="csY5" fmla="*/ 368734 h 507949"/>
                <a:gd name="csX6" fmla="*/ 945356 w 1000175"/>
                <a:gd name="csY6" fmla="*/ 409846 h 507949"/>
                <a:gd name="csX7" fmla="*/ 916781 w 1000175"/>
                <a:gd name="csY7" fmla="*/ 459851 h 507949"/>
                <a:gd name="csX8" fmla="*/ 864393 w 1000175"/>
                <a:gd name="csY8" fmla="*/ 502714 h 507949"/>
                <a:gd name="csX9" fmla="*/ 773508 w 1000175"/>
                <a:gd name="csY9" fmla="*/ 500100 h 507949"/>
                <a:gd name="csX10" fmla="*/ 728662 w 1000175"/>
                <a:gd name="csY10" fmla="*/ 462232 h 507949"/>
                <a:gd name="csX11" fmla="*/ 716756 w 1000175"/>
                <a:gd name="csY11" fmla="*/ 438420 h 507949"/>
                <a:gd name="csX12" fmla="*/ 695324 w 1000175"/>
                <a:gd name="csY12" fmla="*/ 397940 h 507949"/>
                <a:gd name="csX13" fmla="*/ 293292 w 1000175"/>
                <a:gd name="csY13" fmla="*/ 404851 h 507949"/>
                <a:gd name="csX14" fmla="*/ 264319 w 1000175"/>
                <a:gd name="csY14" fmla="*/ 459852 h 507949"/>
                <a:gd name="csX15" fmla="*/ 190500 w 1000175"/>
                <a:gd name="csY15" fmla="*/ 502714 h 507949"/>
                <a:gd name="csX16" fmla="*/ 69057 w 1000175"/>
                <a:gd name="csY16" fmla="*/ 473509 h 507949"/>
                <a:gd name="csX17" fmla="*/ 142874 w 1000175"/>
                <a:gd name="csY17" fmla="*/ 364602 h 507949"/>
                <a:gd name="csX18" fmla="*/ 0 w 1000175"/>
                <a:gd name="csY18" fmla="*/ 312214 h 507949"/>
                <a:gd name="csX19" fmla="*/ 9525 w 1000175"/>
                <a:gd name="csY19" fmla="*/ 214583 h 507949"/>
                <a:gd name="csX20" fmla="*/ 16668 w 1000175"/>
                <a:gd name="csY20" fmla="*/ 136001 h 507949"/>
                <a:gd name="csX21" fmla="*/ 116681 w 1000175"/>
                <a:gd name="csY21" fmla="*/ 45686 h 507949"/>
                <a:gd name="csX0" fmla="*/ 116681 w 1000175"/>
                <a:gd name="csY0" fmla="*/ 45686 h 507949"/>
                <a:gd name="csX1" fmla="*/ 233762 w 1000175"/>
                <a:gd name="csY1" fmla="*/ 44 h 507949"/>
                <a:gd name="csX2" fmla="*/ 561576 w 1000175"/>
                <a:gd name="csY2" fmla="*/ 44 h 507949"/>
                <a:gd name="csX3" fmla="*/ 723899 w 1000175"/>
                <a:gd name="csY3" fmla="*/ 157604 h 507949"/>
                <a:gd name="csX4" fmla="*/ 992982 w 1000175"/>
                <a:gd name="csY4" fmla="*/ 226488 h 507949"/>
                <a:gd name="csX5" fmla="*/ 1000124 w 1000175"/>
                <a:gd name="csY5" fmla="*/ 368734 h 507949"/>
                <a:gd name="csX6" fmla="*/ 945356 w 1000175"/>
                <a:gd name="csY6" fmla="*/ 409846 h 507949"/>
                <a:gd name="csX7" fmla="*/ 916781 w 1000175"/>
                <a:gd name="csY7" fmla="*/ 459851 h 507949"/>
                <a:gd name="csX8" fmla="*/ 864393 w 1000175"/>
                <a:gd name="csY8" fmla="*/ 502714 h 507949"/>
                <a:gd name="csX9" fmla="*/ 773508 w 1000175"/>
                <a:gd name="csY9" fmla="*/ 500100 h 507949"/>
                <a:gd name="csX10" fmla="*/ 728662 w 1000175"/>
                <a:gd name="csY10" fmla="*/ 462232 h 507949"/>
                <a:gd name="csX11" fmla="*/ 716756 w 1000175"/>
                <a:gd name="csY11" fmla="*/ 438420 h 507949"/>
                <a:gd name="csX12" fmla="*/ 695324 w 1000175"/>
                <a:gd name="csY12" fmla="*/ 397940 h 507949"/>
                <a:gd name="csX13" fmla="*/ 293292 w 1000175"/>
                <a:gd name="csY13" fmla="*/ 404851 h 507949"/>
                <a:gd name="csX14" fmla="*/ 264319 w 1000175"/>
                <a:gd name="csY14" fmla="*/ 459852 h 507949"/>
                <a:gd name="csX15" fmla="*/ 190500 w 1000175"/>
                <a:gd name="csY15" fmla="*/ 502714 h 507949"/>
                <a:gd name="csX16" fmla="*/ 69057 w 1000175"/>
                <a:gd name="csY16" fmla="*/ 473509 h 507949"/>
                <a:gd name="csX17" fmla="*/ 59530 w 1000175"/>
                <a:gd name="csY17" fmla="*/ 405083 h 507949"/>
                <a:gd name="csX18" fmla="*/ 0 w 1000175"/>
                <a:gd name="csY18" fmla="*/ 312214 h 507949"/>
                <a:gd name="csX19" fmla="*/ 9525 w 1000175"/>
                <a:gd name="csY19" fmla="*/ 214583 h 507949"/>
                <a:gd name="csX20" fmla="*/ 16668 w 1000175"/>
                <a:gd name="csY20" fmla="*/ 136001 h 507949"/>
                <a:gd name="csX21" fmla="*/ 116681 w 1000175"/>
                <a:gd name="csY21" fmla="*/ 45686 h 507949"/>
                <a:gd name="csX0" fmla="*/ 116681 w 1000175"/>
                <a:gd name="csY0" fmla="*/ 45686 h 507949"/>
                <a:gd name="csX1" fmla="*/ 233762 w 1000175"/>
                <a:gd name="csY1" fmla="*/ 44 h 507949"/>
                <a:gd name="csX2" fmla="*/ 561576 w 1000175"/>
                <a:gd name="csY2" fmla="*/ 44 h 507949"/>
                <a:gd name="csX3" fmla="*/ 723899 w 1000175"/>
                <a:gd name="csY3" fmla="*/ 157604 h 507949"/>
                <a:gd name="csX4" fmla="*/ 992982 w 1000175"/>
                <a:gd name="csY4" fmla="*/ 226488 h 507949"/>
                <a:gd name="csX5" fmla="*/ 1000124 w 1000175"/>
                <a:gd name="csY5" fmla="*/ 368734 h 507949"/>
                <a:gd name="csX6" fmla="*/ 945356 w 1000175"/>
                <a:gd name="csY6" fmla="*/ 409846 h 507949"/>
                <a:gd name="csX7" fmla="*/ 916781 w 1000175"/>
                <a:gd name="csY7" fmla="*/ 459851 h 507949"/>
                <a:gd name="csX8" fmla="*/ 864393 w 1000175"/>
                <a:gd name="csY8" fmla="*/ 502714 h 507949"/>
                <a:gd name="csX9" fmla="*/ 773508 w 1000175"/>
                <a:gd name="csY9" fmla="*/ 500100 h 507949"/>
                <a:gd name="csX10" fmla="*/ 728662 w 1000175"/>
                <a:gd name="csY10" fmla="*/ 462232 h 507949"/>
                <a:gd name="csX11" fmla="*/ 716756 w 1000175"/>
                <a:gd name="csY11" fmla="*/ 438420 h 507949"/>
                <a:gd name="csX12" fmla="*/ 695324 w 1000175"/>
                <a:gd name="csY12" fmla="*/ 397940 h 507949"/>
                <a:gd name="csX13" fmla="*/ 293292 w 1000175"/>
                <a:gd name="csY13" fmla="*/ 404851 h 507949"/>
                <a:gd name="csX14" fmla="*/ 264319 w 1000175"/>
                <a:gd name="csY14" fmla="*/ 459852 h 507949"/>
                <a:gd name="csX15" fmla="*/ 190500 w 1000175"/>
                <a:gd name="csY15" fmla="*/ 502714 h 507949"/>
                <a:gd name="csX16" fmla="*/ 69057 w 1000175"/>
                <a:gd name="csY16" fmla="*/ 473509 h 507949"/>
                <a:gd name="csX17" fmla="*/ 59530 w 1000175"/>
                <a:gd name="csY17" fmla="*/ 405083 h 507949"/>
                <a:gd name="csX18" fmla="*/ 0 w 1000175"/>
                <a:gd name="csY18" fmla="*/ 362220 h 507949"/>
                <a:gd name="csX19" fmla="*/ 9525 w 1000175"/>
                <a:gd name="csY19" fmla="*/ 214583 h 507949"/>
                <a:gd name="csX20" fmla="*/ 16668 w 1000175"/>
                <a:gd name="csY20" fmla="*/ 136001 h 507949"/>
                <a:gd name="csX21" fmla="*/ 116681 w 1000175"/>
                <a:gd name="csY21" fmla="*/ 45686 h 507949"/>
                <a:gd name="csX0" fmla="*/ 119063 w 1002557"/>
                <a:gd name="csY0" fmla="*/ 45686 h 507949"/>
                <a:gd name="csX1" fmla="*/ 236144 w 1002557"/>
                <a:gd name="csY1" fmla="*/ 44 h 507949"/>
                <a:gd name="csX2" fmla="*/ 563958 w 1002557"/>
                <a:gd name="csY2" fmla="*/ 44 h 507949"/>
                <a:gd name="csX3" fmla="*/ 726281 w 1002557"/>
                <a:gd name="csY3" fmla="*/ 157604 h 507949"/>
                <a:gd name="csX4" fmla="*/ 995364 w 1002557"/>
                <a:gd name="csY4" fmla="*/ 226488 h 507949"/>
                <a:gd name="csX5" fmla="*/ 1002506 w 1002557"/>
                <a:gd name="csY5" fmla="*/ 368734 h 507949"/>
                <a:gd name="csX6" fmla="*/ 947738 w 1002557"/>
                <a:gd name="csY6" fmla="*/ 409846 h 507949"/>
                <a:gd name="csX7" fmla="*/ 919163 w 1002557"/>
                <a:gd name="csY7" fmla="*/ 459851 h 507949"/>
                <a:gd name="csX8" fmla="*/ 866775 w 1002557"/>
                <a:gd name="csY8" fmla="*/ 502714 h 507949"/>
                <a:gd name="csX9" fmla="*/ 775890 w 1002557"/>
                <a:gd name="csY9" fmla="*/ 500100 h 507949"/>
                <a:gd name="csX10" fmla="*/ 731044 w 1002557"/>
                <a:gd name="csY10" fmla="*/ 462232 h 507949"/>
                <a:gd name="csX11" fmla="*/ 719138 w 1002557"/>
                <a:gd name="csY11" fmla="*/ 438420 h 507949"/>
                <a:gd name="csX12" fmla="*/ 697706 w 1002557"/>
                <a:gd name="csY12" fmla="*/ 397940 h 507949"/>
                <a:gd name="csX13" fmla="*/ 295674 w 1002557"/>
                <a:gd name="csY13" fmla="*/ 404851 h 507949"/>
                <a:gd name="csX14" fmla="*/ 266701 w 1002557"/>
                <a:gd name="csY14" fmla="*/ 459852 h 507949"/>
                <a:gd name="csX15" fmla="*/ 192882 w 1002557"/>
                <a:gd name="csY15" fmla="*/ 502714 h 507949"/>
                <a:gd name="csX16" fmla="*/ 71439 w 1002557"/>
                <a:gd name="csY16" fmla="*/ 473509 h 507949"/>
                <a:gd name="csX17" fmla="*/ 61912 w 1002557"/>
                <a:gd name="csY17" fmla="*/ 405083 h 507949"/>
                <a:gd name="csX18" fmla="*/ 2382 w 1002557"/>
                <a:gd name="csY18" fmla="*/ 362220 h 507949"/>
                <a:gd name="csX19" fmla="*/ 0 w 1002557"/>
                <a:gd name="csY19" fmla="*/ 293164 h 507949"/>
                <a:gd name="csX20" fmla="*/ 11907 w 1002557"/>
                <a:gd name="csY20" fmla="*/ 214583 h 507949"/>
                <a:gd name="csX21" fmla="*/ 19050 w 1002557"/>
                <a:gd name="csY21" fmla="*/ 136001 h 507949"/>
                <a:gd name="csX22" fmla="*/ 119063 w 1002557"/>
                <a:gd name="csY22" fmla="*/ 45686 h 507949"/>
                <a:gd name="csX0" fmla="*/ 145257 w 1028751"/>
                <a:gd name="csY0" fmla="*/ 45686 h 507949"/>
                <a:gd name="csX1" fmla="*/ 262338 w 1028751"/>
                <a:gd name="csY1" fmla="*/ 44 h 507949"/>
                <a:gd name="csX2" fmla="*/ 590152 w 1028751"/>
                <a:gd name="csY2" fmla="*/ 44 h 507949"/>
                <a:gd name="csX3" fmla="*/ 752475 w 1028751"/>
                <a:gd name="csY3" fmla="*/ 157604 h 507949"/>
                <a:gd name="csX4" fmla="*/ 1021558 w 1028751"/>
                <a:gd name="csY4" fmla="*/ 226488 h 507949"/>
                <a:gd name="csX5" fmla="*/ 1028700 w 1028751"/>
                <a:gd name="csY5" fmla="*/ 368734 h 507949"/>
                <a:gd name="csX6" fmla="*/ 973932 w 1028751"/>
                <a:gd name="csY6" fmla="*/ 409846 h 507949"/>
                <a:gd name="csX7" fmla="*/ 945357 w 1028751"/>
                <a:gd name="csY7" fmla="*/ 459851 h 507949"/>
                <a:gd name="csX8" fmla="*/ 892969 w 1028751"/>
                <a:gd name="csY8" fmla="*/ 502714 h 507949"/>
                <a:gd name="csX9" fmla="*/ 802084 w 1028751"/>
                <a:gd name="csY9" fmla="*/ 500100 h 507949"/>
                <a:gd name="csX10" fmla="*/ 757238 w 1028751"/>
                <a:gd name="csY10" fmla="*/ 462232 h 507949"/>
                <a:gd name="csX11" fmla="*/ 745332 w 1028751"/>
                <a:gd name="csY11" fmla="*/ 438420 h 507949"/>
                <a:gd name="csX12" fmla="*/ 723900 w 1028751"/>
                <a:gd name="csY12" fmla="*/ 397940 h 507949"/>
                <a:gd name="csX13" fmla="*/ 321868 w 1028751"/>
                <a:gd name="csY13" fmla="*/ 404851 h 507949"/>
                <a:gd name="csX14" fmla="*/ 292895 w 1028751"/>
                <a:gd name="csY14" fmla="*/ 459852 h 507949"/>
                <a:gd name="csX15" fmla="*/ 219076 w 1028751"/>
                <a:gd name="csY15" fmla="*/ 502714 h 507949"/>
                <a:gd name="csX16" fmla="*/ 97633 w 1028751"/>
                <a:gd name="csY16" fmla="*/ 473509 h 507949"/>
                <a:gd name="csX17" fmla="*/ 88106 w 1028751"/>
                <a:gd name="csY17" fmla="*/ 405083 h 507949"/>
                <a:gd name="csX18" fmla="*/ 28576 w 1028751"/>
                <a:gd name="csY18" fmla="*/ 362220 h 507949"/>
                <a:gd name="csX19" fmla="*/ 0 w 1028751"/>
                <a:gd name="csY19" fmla="*/ 293164 h 507949"/>
                <a:gd name="csX20" fmla="*/ 38101 w 1028751"/>
                <a:gd name="csY20" fmla="*/ 214583 h 507949"/>
                <a:gd name="csX21" fmla="*/ 45244 w 1028751"/>
                <a:gd name="csY21" fmla="*/ 136001 h 507949"/>
                <a:gd name="csX22" fmla="*/ 145257 w 1028751"/>
                <a:gd name="csY22" fmla="*/ 45686 h 507949"/>
                <a:gd name="csX0" fmla="*/ 145257 w 1028751"/>
                <a:gd name="csY0" fmla="*/ 45686 h 507949"/>
                <a:gd name="csX1" fmla="*/ 262338 w 1028751"/>
                <a:gd name="csY1" fmla="*/ 44 h 507949"/>
                <a:gd name="csX2" fmla="*/ 590152 w 1028751"/>
                <a:gd name="csY2" fmla="*/ 44 h 507949"/>
                <a:gd name="csX3" fmla="*/ 752475 w 1028751"/>
                <a:gd name="csY3" fmla="*/ 157604 h 507949"/>
                <a:gd name="csX4" fmla="*/ 1021558 w 1028751"/>
                <a:gd name="csY4" fmla="*/ 226488 h 507949"/>
                <a:gd name="csX5" fmla="*/ 1028700 w 1028751"/>
                <a:gd name="csY5" fmla="*/ 368734 h 507949"/>
                <a:gd name="csX6" fmla="*/ 973932 w 1028751"/>
                <a:gd name="csY6" fmla="*/ 409846 h 507949"/>
                <a:gd name="csX7" fmla="*/ 945357 w 1028751"/>
                <a:gd name="csY7" fmla="*/ 459851 h 507949"/>
                <a:gd name="csX8" fmla="*/ 892969 w 1028751"/>
                <a:gd name="csY8" fmla="*/ 502714 h 507949"/>
                <a:gd name="csX9" fmla="*/ 802084 w 1028751"/>
                <a:gd name="csY9" fmla="*/ 500100 h 507949"/>
                <a:gd name="csX10" fmla="*/ 757238 w 1028751"/>
                <a:gd name="csY10" fmla="*/ 462232 h 507949"/>
                <a:gd name="csX11" fmla="*/ 745332 w 1028751"/>
                <a:gd name="csY11" fmla="*/ 438420 h 507949"/>
                <a:gd name="csX12" fmla="*/ 723900 w 1028751"/>
                <a:gd name="csY12" fmla="*/ 397940 h 507949"/>
                <a:gd name="csX13" fmla="*/ 321868 w 1028751"/>
                <a:gd name="csY13" fmla="*/ 404851 h 507949"/>
                <a:gd name="csX14" fmla="*/ 292895 w 1028751"/>
                <a:gd name="csY14" fmla="*/ 459852 h 507949"/>
                <a:gd name="csX15" fmla="*/ 219076 w 1028751"/>
                <a:gd name="csY15" fmla="*/ 502714 h 507949"/>
                <a:gd name="csX16" fmla="*/ 97633 w 1028751"/>
                <a:gd name="csY16" fmla="*/ 473509 h 507949"/>
                <a:gd name="csX17" fmla="*/ 88106 w 1028751"/>
                <a:gd name="csY17" fmla="*/ 405083 h 507949"/>
                <a:gd name="csX18" fmla="*/ 28576 w 1028751"/>
                <a:gd name="csY18" fmla="*/ 362220 h 507949"/>
                <a:gd name="csX19" fmla="*/ 0 w 1028751"/>
                <a:gd name="csY19" fmla="*/ 293164 h 507949"/>
                <a:gd name="csX20" fmla="*/ 19051 w 1028751"/>
                <a:gd name="csY20" fmla="*/ 200295 h 507949"/>
                <a:gd name="csX21" fmla="*/ 45244 w 1028751"/>
                <a:gd name="csY21" fmla="*/ 136001 h 507949"/>
                <a:gd name="csX22" fmla="*/ 145257 w 1028751"/>
                <a:gd name="csY22" fmla="*/ 45686 h 507949"/>
                <a:gd name="csX0" fmla="*/ 145257 w 1028751"/>
                <a:gd name="csY0" fmla="*/ 45686 h 507949"/>
                <a:gd name="csX1" fmla="*/ 262338 w 1028751"/>
                <a:gd name="csY1" fmla="*/ 44 h 507949"/>
                <a:gd name="csX2" fmla="*/ 590152 w 1028751"/>
                <a:gd name="csY2" fmla="*/ 44 h 507949"/>
                <a:gd name="csX3" fmla="*/ 752475 w 1028751"/>
                <a:gd name="csY3" fmla="*/ 157604 h 507949"/>
                <a:gd name="csX4" fmla="*/ 1021558 w 1028751"/>
                <a:gd name="csY4" fmla="*/ 226488 h 507949"/>
                <a:gd name="csX5" fmla="*/ 1028700 w 1028751"/>
                <a:gd name="csY5" fmla="*/ 368734 h 507949"/>
                <a:gd name="csX6" fmla="*/ 973932 w 1028751"/>
                <a:gd name="csY6" fmla="*/ 409846 h 507949"/>
                <a:gd name="csX7" fmla="*/ 945357 w 1028751"/>
                <a:gd name="csY7" fmla="*/ 459851 h 507949"/>
                <a:gd name="csX8" fmla="*/ 892969 w 1028751"/>
                <a:gd name="csY8" fmla="*/ 502714 h 507949"/>
                <a:gd name="csX9" fmla="*/ 802084 w 1028751"/>
                <a:gd name="csY9" fmla="*/ 500100 h 507949"/>
                <a:gd name="csX10" fmla="*/ 757238 w 1028751"/>
                <a:gd name="csY10" fmla="*/ 462232 h 507949"/>
                <a:gd name="csX11" fmla="*/ 745332 w 1028751"/>
                <a:gd name="csY11" fmla="*/ 438420 h 507949"/>
                <a:gd name="csX12" fmla="*/ 723900 w 1028751"/>
                <a:gd name="csY12" fmla="*/ 397940 h 507949"/>
                <a:gd name="csX13" fmla="*/ 321868 w 1028751"/>
                <a:gd name="csY13" fmla="*/ 404851 h 507949"/>
                <a:gd name="csX14" fmla="*/ 292895 w 1028751"/>
                <a:gd name="csY14" fmla="*/ 459852 h 507949"/>
                <a:gd name="csX15" fmla="*/ 219076 w 1028751"/>
                <a:gd name="csY15" fmla="*/ 502714 h 507949"/>
                <a:gd name="csX16" fmla="*/ 97633 w 1028751"/>
                <a:gd name="csY16" fmla="*/ 473509 h 507949"/>
                <a:gd name="csX17" fmla="*/ 88106 w 1028751"/>
                <a:gd name="csY17" fmla="*/ 405083 h 507949"/>
                <a:gd name="csX18" fmla="*/ 28576 w 1028751"/>
                <a:gd name="csY18" fmla="*/ 362220 h 507949"/>
                <a:gd name="csX19" fmla="*/ 0 w 1028751"/>
                <a:gd name="csY19" fmla="*/ 293164 h 507949"/>
                <a:gd name="csX20" fmla="*/ 19051 w 1028751"/>
                <a:gd name="csY20" fmla="*/ 200295 h 507949"/>
                <a:gd name="csX21" fmla="*/ 45244 w 1028751"/>
                <a:gd name="csY21" fmla="*/ 136001 h 507949"/>
                <a:gd name="csX22" fmla="*/ 145257 w 1028751"/>
                <a:gd name="csY22" fmla="*/ 45686 h 507949"/>
                <a:gd name="csX0" fmla="*/ 145257 w 1028751"/>
                <a:gd name="csY0" fmla="*/ 45686 h 507949"/>
                <a:gd name="csX1" fmla="*/ 262338 w 1028751"/>
                <a:gd name="csY1" fmla="*/ 44 h 507949"/>
                <a:gd name="csX2" fmla="*/ 590152 w 1028751"/>
                <a:gd name="csY2" fmla="*/ 44 h 507949"/>
                <a:gd name="csX3" fmla="*/ 752475 w 1028751"/>
                <a:gd name="csY3" fmla="*/ 157604 h 507949"/>
                <a:gd name="csX4" fmla="*/ 1021558 w 1028751"/>
                <a:gd name="csY4" fmla="*/ 226488 h 507949"/>
                <a:gd name="csX5" fmla="*/ 1028700 w 1028751"/>
                <a:gd name="csY5" fmla="*/ 368734 h 507949"/>
                <a:gd name="csX6" fmla="*/ 973932 w 1028751"/>
                <a:gd name="csY6" fmla="*/ 409846 h 507949"/>
                <a:gd name="csX7" fmla="*/ 945357 w 1028751"/>
                <a:gd name="csY7" fmla="*/ 459851 h 507949"/>
                <a:gd name="csX8" fmla="*/ 892969 w 1028751"/>
                <a:gd name="csY8" fmla="*/ 502714 h 507949"/>
                <a:gd name="csX9" fmla="*/ 802084 w 1028751"/>
                <a:gd name="csY9" fmla="*/ 500100 h 507949"/>
                <a:gd name="csX10" fmla="*/ 757238 w 1028751"/>
                <a:gd name="csY10" fmla="*/ 462232 h 507949"/>
                <a:gd name="csX11" fmla="*/ 745332 w 1028751"/>
                <a:gd name="csY11" fmla="*/ 438420 h 507949"/>
                <a:gd name="csX12" fmla="*/ 723900 w 1028751"/>
                <a:gd name="csY12" fmla="*/ 397940 h 507949"/>
                <a:gd name="csX13" fmla="*/ 321868 w 1028751"/>
                <a:gd name="csY13" fmla="*/ 404851 h 507949"/>
                <a:gd name="csX14" fmla="*/ 292895 w 1028751"/>
                <a:gd name="csY14" fmla="*/ 459852 h 507949"/>
                <a:gd name="csX15" fmla="*/ 219076 w 1028751"/>
                <a:gd name="csY15" fmla="*/ 502714 h 507949"/>
                <a:gd name="csX16" fmla="*/ 97633 w 1028751"/>
                <a:gd name="csY16" fmla="*/ 473509 h 507949"/>
                <a:gd name="csX17" fmla="*/ 88106 w 1028751"/>
                <a:gd name="csY17" fmla="*/ 405083 h 507949"/>
                <a:gd name="csX18" fmla="*/ 28576 w 1028751"/>
                <a:gd name="csY18" fmla="*/ 362220 h 507949"/>
                <a:gd name="csX19" fmla="*/ 0 w 1028751"/>
                <a:gd name="csY19" fmla="*/ 293164 h 507949"/>
                <a:gd name="csX20" fmla="*/ 19051 w 1028751"/>
                <a:gd name="csY20" fmla="*/ 200295 h 507949"/>
                <a:gd name="csX21" fmla="*/ 45244 w 1028751"/>
                <a:gd name="csY21" fmla="*/ 136001 h 507949"/>
                <a:gd name="csX22" fmla="*/ 145257 w 1028751"/>
                <a:gd name="csY22" fmla="*/ 45686 h 507949"/>
                <a:gd name="csX0" fmla="*/ 145257 w 1028751"/>
                <a:gd name="csY0" fmla="*/ 45686 h 507949"/>
                <a:gd name="csX1" fmla="*/ 262338 w 1028751"/>
                <a:gd name="csY1" fmla="*/ 44 h 507949"/>
                <a:gd name="csX2" fmla="*/ 590152 w 1028751"/>
                <a:gd name="csY2" fmla="*/ 44 h 507949"/>
                <a:gd name="csX3" fmla="*/ 752475 w 1028751"/>
                <a:gd name="csY3" fmla="*/ 157604 h 507949"/>
                <a:gd name="csX4" fmla="*/ 1021558 w 1028751"/>
                <a:gd name="csY4" fmla="*/ 226488 h 507949"/>
                <a:gd name="csX5" fmla="*/ 1028700 w 1028751"/>
                <a:gd name="csY5" fmla="*/ 368734 h 507949"/>
                <a:gd name="csX6" fmla="*/ 973932 w 1028751"/>
                <a:gd name="csY6" fmla="*/ 409846 h 507949"/>
                <a:gd name="csX7" fmla="*/ 945357 w 1028751"/>
                <a:gd name="csY7" fmla="*/ 459851 h 507949"/>
                <a:gd name="csX8" fmla="*/ 892969 w 1028751"/>
                <a:gd name="csY8" fmla="*/ 502714 h 507949"/>
                <a:gd name="csX9" fmla="*/ 802084 w 1028751"/>
                <a:gd name="csY9" fmla="*/ 500100 h 507949"/>
                <a:gd name="csX10" fmla="*/ 757238 w 1028751"/>
                <a:gd name="csY10" fmla="*/ 462232 h 507949"/>
                <a:gd name="csX11" fmla="*/ 745332 w 1028751"/>
                <a:gd name="csY11" fmla="*/ 438420 h 507949"/>
                <a:gd name="csX12" fmla="*/ 723900 w 1028751"/>
                <a:gd name="csY12" fmla="*/ 397940 h 507949"/>
                <a:gd name="csX13" fmla="*/ 321868 w 1028751"/>
                <a:gd name="csY13" fmla="*/ 404851 h 507949"/>
                <a:gd name="csX14" fmla="*/ 292895 w 1028751"/>
                <a:gd name="csY14" fmla="*/ 459852 h 507949"/>
                <a:gd name="csX15" fmla="*/ 219076 w 1028751"/>
                <a:gd name="csY15" fmla="*/ 502714 h 507949"/>
                <a:gd name="csX16" fmla="*/ 97633 w 1028751"/>
                <a:gd name="csY16" fmla="*/ 473509 h 507949"/>
                <a:gd name="csX17" fmla="*/ 88106 w 1028751"/>
                <a:gd name="csY17" fmla="*/ 405083 h 507949"/>
                <a:gd name="csX18" fmla="*/ 28576 w 1028751"/>
                <a:gd name="csY18" fmla="*/ 362220 h 507949"/>
                <a:gd name="csX19" fmla="*/ 0 w 1028751"/>
                <a:gd name="csY19" fmla="*/ 293164 h 507949"/>
                <a:gd name="csX20" fmla="*/ 19051 w 1028751"/>
                <a:gd name="csY20" fmla="*/ 200295 h 507949"/>
                <a:gd name="csX21" fmla="*/ 45244 w 1028751"/>
                <a:gd name="csY21" fmla="*/ 136001 h 507949"/>
                <a:gd name="csX22" fmla="*/ 145257 w 1028751"/>
                <a:gd name="csY22" fmla="*/ 45686 h 50794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</a:cxnLst>
              <a:rect l="l" t="t" r="r" b="b"/>
              <a:pathLst>
                <a:path w="1028751" h="507949">
                  <a:moveTo>
                    <a:pt x="145257" y="45686"/>
                  </a:moveTo>
                  <a:cubicBezTo>
                    <a:pt x="145257" y="-3193"/>
                    <a:pt x="213459" y="44"/>
                    <a:pt x="262338" y="44"/>
                  </a:cubicBezTo>
                  <a:lnTo>
                    <a:pt x="590152" y="44"/>
                  </a:lnTo>
                  <a:cubicBezTo>
                    <a:pt x="639031" y="44"/>
                    <a:pt x="752475" y="108725"/>
                    <a:pt x="752475" y="157604"/>
                  </a:cubicBezTo>
                  <a:lnTo>
                    <a:pt x="1021558" y="226488"/>
                  </a:lnTo>
                  <a:cubicBezTo>
                    <a:pt x="1020764" y="273903"/>
                    <a:pt x="1029494" y="321319"/>
                    <a:pt x="1028700" y="368734"/>
                  </a:cubicBezTo>
                  <a:cubicBezTo>
                    <a:pt x="1021953" y="411200"/>
                    <a:pt x="990667" y="384380"/>
                    <a:pt x="973932" y="409846"/>
                  </a:cubicBezTo>
                  <a:cubicBezTo>
                    <a:pt x="947342" y="426620"/>
                    <a:pt x="973998" y="444809"/>
                    <a:pt x="945357" y="459851"/>
                  </a:cubicBezTo>
                  <a:cubicBezTo>
                    <a:pt x="929085" y="471757"/>
                    <a:pt x="916848" y="496006"/>
                    <a:pt x="892969" y="502714"/>
                  </a:cubicBezTo>
                  <a:cubicBezTo>
                    <a:pt x="869090" y="509422"/>
                    <a:pt x="824309" y="510816"/>
                    <a:pt x="802084" y="500100"/>
                  </a:cubicBezTo>
                  <a:cubicBezTo>
                    <a:pt x="779859" y="489384"/>
                    <a:pt x="763522" y="475687"/>
                    <a:pt x="757238" y="462232"/>
                  </a:cubicBezTo>
                  <a:cubicBezTo>
                    <a:pt x="750954" y="448777"/>
                    <a:pt x="749698" y="449135"/>
                    <a:pt x="745332" y="438420"/>
                  </a:cubicBezTo>
                  <a:cubicBezTo>
                    <a:pt x="740966" y="427705"/>
                    <a:pt x="797652" y="400360"/>
                    <a:pt x="723900" y="397940"/>
                  </a:cubicBezTo>
                  <a:lnTo>
                    <a:pt x="321868" y="404851"/>
                  </a:lnTo>
                  <a:cubicBezTo>
                    <a:pt x="273053" y="447317"/>
                    <a:pt x="341777" y="433724"/>
                    <a:pt x="292895" y="459852"/>
                  </a:cubicBezTo>
                  <a:cubicBezTo>
                    <a:pt x="253538" y="486878"/>
                    <a:pt x="250429" y="498850"/>
                    <a:pt x="219076" y="502714"/>
                  </a:cubicBezTo>
                  <a:cubicBezTo>
                    <a:pt x="187723" y="506578"/>
                    <a:pt x="125017" y="494146"/>
                    <a:pt x="97633" y="473509"/>
                  </a:cubicBezTo>
                  <a:lnTo>
                    <a:pt x="88106" y="405083"/>
                  </a:lnTo>
                  <a:lnTo>
                    <a:pt x="28576" y="362220"/>
                  </a:lnTo>
                  <a:lnTo>
                    <a:pt x="0" y="293164"/>
                  </a:lnTo>
                  <a:lnTo>
                    <a:pt x="19051" y="200295"/>
                  </a:lnTo>
                  <a:lnTo>
                    <a:pt x="45244" y="136001"/>
                  </a:lnTo>
                  <a:lnTo>
                    <a:pt x="145257" y="45686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Char char="•"/>
                <a:tabLst/>
              </a:pPr>
              <a:endParaRPr kumimoji="0" lang="de-DE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pic>
          <p:nvPicPr>
            <p:cNvPr id="8207" name="Grafik 8206">
              <a:extLst>
                <a:ext uri="{FF2B5EF4-FFF2-40B4-BE49-F238E27FC236}">
                  <a16:creationId xmlns:a16="http://schemas.microsoft.com/office/drawing/2014/main" id="{CC84872C-2B9C-A954-C8BC-64163269B0A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4173" t="15448" r="15745" b="26827"/>
            <a:stretch>
              <a:fillRect/>
            </a:stretch>
          </p:blipFill>
          <p:spPr>
            <a:xfrm>
              <a:off x="1480115" y="4590949"/>
              <a:ext cx="1161772" cy="691975"/>
            </a:xfrm>
            <a:prstGeom prst="rect">
              <a:avLst/>
            </a:prstGeom>
          </p:spPr>
        </p:pic>
      </p:grpSp>
      <p:grpSp>
        <p:nvGrpSpPr>
          <p:cNvPr id="8208" name="Gruppieren 8207">
            <a:extLst>
              <a:ext uri="{FF2B5EF4-FFF2-40B4-BE49-F238E27FC236}">
                <a16:creationId xmlns:a16="http://schemas.microsoft.com/office/drawing/2014/main" id="{98E51003-0A58-34CF-092D-D6C6E8821F83}"/>
              </a:ext>
            </a:extLst>
          </p:cNvPr>
          <p:cNvGrpSpPr/>
          <p:nvPr/>
        </p:nvGrpSpPr>
        <p:grpSpPr>
          <a:xfrm>
            <a:off x="7264055" y="1370596"/>
            <a:ext cx="2204159" cy="986025"/>
            <a:chOff x="7625608" y="1635708"/>
            <a:chExt cx="2204159" cy="986025"/>
          </a:xfrm>
        </p:grpSpPr>
        <p:pic>
          <p:nvPicPr>
            <p:cNvPr id="8209" name="Grafik 8208" descr="High Voltage Connected Power lines Icon illustration vector Stock ...">
              <a:extLst>
                <a:ext uri="{FF2B5EF4-FFF2-40B4-BE49-F238E27FC236}">
                  <a16:creationId xmlns:a16="http://schemas.microsoft.com/office/drawing/2014/main" id="{358748C7-B38C-1FFD-18C7-11F3ABFCB26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9F9F9"/>
                </a:clrFrom>
                <a:clrTo>
                  <a:srgbClr val="F9F9F9">
                    <a:alpha val="0"/>
                  </a:srgbClr>
                </a:clrTo>
              </a:clrChange>
            </a:blip>
            <a:srcRect l="14198" t="12646" r="8393" b="16031"/>
            <a:stretch>
              <a:fillRect/>
            </a:stretch>
          </p:blipFill>
          <p:spPr>
            <a:xfrm>
              <a:off x="8805548" y="1635708"/>
              <a:ext cx="1024219" cy="943695"/>
            </a:xfrm>
            <a:prstGeom prst="rect">
              <a:avLst/>
            </a:prstGeom>
          </p:spPr>
        </p:pic>
        <p:cxnSp>
          <p:nvCxnSpPr>
            <p:cNvPr id="8210" name="Gerader Verbinder 8209">
              <a:extLst>
                <a:ext uri="{FF2B5EF4-FFF2-40B4-BE49-F238E27FC236}">
                  <a16:creationId xmlns:a16="http://schemas.microsoft.com/office/drawing/2014/main" id="{E7E92128-2E59-286F-76C3-BDF150263BA9}"/>
                </a:ext>
              </a:extLst>
            </p:cNvPr>
            <p:cNvCxnSpPr>
              <a:endCxn id="8193" idx="7"/>
            </p:cNvCxnSpPr>
            <p:nvPr/>
          </p:nvCxnSpPr>
          <p:spPr bwMode="auto">
            <a:xfrm flipH="1">
              <a:off x="7625608" y="1984987"/>
              <a:ext cx="1239573" cy="636746"/>
            </a:xfrm>
            <a:prstGeom prst="line">
              <a:avLst/>
            </a:prstGeom>
            <a:solidFill>
              <a:srgbClr val="FF0000"/>
            </a:solidFill>
            <a:ln w="28575" cap="flat" cmpd="sng" algn="ctr">
              <a:solidFill>
                <a:srgbClr val="FF0000"/>
              </a:solidFill>
              <a:prstDash val="dash"/>
              <a:round/>
              <a:headEnd type="arrow" w="med" len="med"/>
              <a:tailEnd type="arrow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8211" name="Gruppieren 8210">
            <a:extLst>
              <a:ext uri="{FF2B5EF4-FFF2-40B4-BE49-F238E27FC236}">
                <a16:creationId xmlns:a16="http://schemas.microsoft.com/office/drawing/2014/main" id="{5883B280-3663-995D-005F-42A23827BEF3}"/>
              </a:ext>
            </a:extLst>
          </p:cNvPr>
          <p:cNvGrpSpPr/>
          <p:nvPr/>
        </p:nvGrpSpPr>
        <p:grpSpPr>
          <a:xfrm>
            <a:off x="7480481" y="3400665"/>
            <a:ext cx="934522" cy="600544"/>
            <a:chOff x="9167282" y="3429000"/>
            <a:chExt cx="934522" cy="600544"/>
          </a:xfrm>
        </p:grpSpPr>
        <p:sp>
          <p:nvSpPr>
            <p:cNvPr id="8212" name="Rechteck: abgerundete Ecken 8211">
              <a:extLst>
                <a:ext uri="{FF2B5EF4-FFF2-40B4-BE49-F238E27FC236}">
                  <a16:creationId xmlns:a16="http://schemas.microsoft.com/office/drawing/2014/main" id="{590F7017-6FB9-94F2-BD89-0316F2FFC626}"/>
                </a:ext>
              </a:extLst>
            </p:cNvPr>
            <p:cNvSpPr/>
            <p:nvPr/>
          </p:nvSpPr>
          <p:spPr bwMode="auto">
            <a:xfrm>
              <a:off x="9229725" y="3462338"/>
              <a:ext cx="721519" cy="290511"/>
            </a:xfrm>
            <a:prstGeom prst="roundRect">
              <a:avLst>
                <a:gd name="adj" fmla="val 14124"/>
              </a:avLst>
            </a:prstGeom>
            <a:solidFill>
              <a:schemeClr val="bg1">
                <a:lumMod val="75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Char char="•"/>
                <a:tabLst/>
              </a:pPr>
              <a:endParaRPr kumimoji="0" lang="de-DE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pic>
          <p:nvPicPr>
            <p:cNvPr id="8213" name="Grafik 8212" descr="Symbol für Klimaanlage, Symbol für Klimatisierung im Haus, Zeichen für ...">
              <a:extLst>
                <a:ext uri="{FF2B5EF4-FFF2-40B4-BE49-F238E27FC236}">
                  <a16:creationId xmlns:a16="http://schemas.microsoft.com/office/drawing/2014/main" id="{B0A44C48-48EF-AC58-FDB1-8993B182E86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34679" t="21423" r="38118" b="21728"/>
            <a:stretch>
              <a:fillRect/>
            </a:stretch>
          </p:blipFill>
          <p:spPr>
            <a:xfrm>
              <a:off x="9167282" y="3429000"/>
              <a:ext cx="934522" cy="600544"/>
            </a:xfrm>
            <a:prstGeom prst="rect">
              <a:avLst/>
            </a:prstGeom>
          </p:spPr>
        </p:pic>
      </p:grpSp>
      <p:sp>
        <p:nvSpPr>
          <p:cNvPr id="8214" name="Textfeld 8213">
            <a:extLst>
              <a:ext uri="{FF2B5EF4-FFF2-40B4-BE49-F238E27FC236}">
                <a16:creationId xmlns:a16="http://schemas.microsoft.com/office/drawing/2014/main" id="{5E3B5697-C16A-B032-0D92-754526C3758B}"/>
              </a:ext>
            </a:extLst>
          </p:cNvPr>
          <p:cNvSpPr txBox="1"/>
          <p:nvPr/>
        </p:nvSpPr>
        <p:spPr>
          <a:xfrm>
            <a:off x="1015389" y="1783952"/>
            <a:ext cx="45890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u="sng" dirty="0" err="1">
                <a:solidFill>
                  <a:srgbClr val="3333FF"/>
                </a:solidFill>
              </a:rPr>
              <a:t>ProSumer</a:t>
            </a:r>
            <a:r>
              <a:rPr lang="de-DE" sz="1600" b="1" dirty="0">
                <a:solidFill>
                  <a:srgbClr val="3333FF"/>
                </a:solidFill>
              </a:rPr>
              <a:t>: Sektorkopplung</a:t>
            </a:r>
            <a:r>
              <a:rPr lang="de-DE" sz="1600" dirty="0">
                <a:solidFill>
                  <a:srgbClr val="3333FF"/>
                </a:solidFill>
              </a:rPr>
              <a:t> zwischen </a:t>
            </a:r>
            <a:r>
              <a:rPr lang="de-DE" sz="1600" b="1" dirty="0">
                <a:solidFill>
                  <a:srgbClr val="3333FF"/>
                </a:solidFill>
              </a:rPr>
              <a:t>Strom</a:t>
            </a:r>
            <a:r>
              <a:rPr lang="de-DE" sz="1600" b="1" u="sng" dirty="0">
                <a:solidFill>
                  <a:srgbClr val="3333FF"/>
                </a:solidFill>
              </a:rPr>
              <a:t>pro</a:t>
            </a:r>
            <a:r>
              <a:rPr lang="de-DE" sz="1600" b="1" dirty="0">
                <a:solidFill>
                  <a:srgbClr val="3333FF"/>
                </a:solidFill>
              </a:rPr>
              <a:t>duktion </a:t>
            </a:r>
            <a:r>
              <a:rPr lang="de-DE" sz="1600" dirty="0">
                <a:solidFill>
                  <a:srgbClr val="3333FF"/>
                </a:solidFill>
              </a:rPr>
              <a:t>und </a:t>
            </a:r>
            <a:r>
              <a:rPr lang="de-DE" sz="1600" b="1" dirty="0">
                <a:solidFill>
                  <a:srgbClr val="3333FF"/>
                </a:solidFill>
              </a:rPr>
              <a:t>Stromkon</a:t>
            </a:r>
            <a:r>
              <a:rPr lang="de-DE" sz="1600" b="1" u="sng" dirty="0">
                <a:solidFill>
                  <a:srgbClr val="3333FF"/>
                </a:solidFill>
              </a:rPr>
              <a:t>sum</a:t>
            </a:r>
            <a:r>
              <a:rPr lang="de-DE" sz="1600" dirty="0">
                <a:solidFill>
                  <a:srgbClr val="3333FF"/>
                </a:solidFill>
              </a:rPr>
              <a:t>:</a:t>
            </a:r>
            <a:endParaRPr lang="de-DE" sz="1600" b="1" dirty="0">
              <a:solidFill>
                <a:srgbClr val="3333FF"/>
              </a:solidFill>
            </a:endParaRPr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2EEF2369-8CFE-CE44-E6F8-D52499F2F4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990937"/>
            <a:ext cx="9906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F4A300"/>
                    </a:gs>
                    <a:gs pos="100000">
                      <a:schemeClr val="accent2"/>
                    </a:gs>
                  </a:gsLst>
                  <a:lin ang="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tabLst>
                <a:tab pos="265113" algn="l"/>
                <a:tab pos="446088" algn="l"/>
                <a:tab pos="40005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tabLst>
                <a:tab pos="265113" algn="l"/>
                <a:tab pos="446088" algn="l"/>
                <a:tab pos="40005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tabLst>
                <a:tab pos="265113" algn="l"/>
                <a:tab pos="446088" algn="l"/>
                <a:tab pos="40005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tabLst>
                <a:tab pos="265113" algn="l"/>
                <a:tab pos="446088" algn="l"/>
                <a:tab pos="40005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tabLst>
                <a:tab pos="265113" algn="l"/>
                <a:tab pos="446088" algn="l"/>
                <a:tab pos="40005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5113" algn="l"/>
                <a:tab pos="446088" algn="l"/>
                <a:tab pos="40005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5113" algn="l"/>
                <a:tab pos="446088" algn="l"/>
                <a:tab pos="40005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5113" algn="l"/>
                <a:tab pos="446088" algn="l"/>
                <a:tab pos="40005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5113" algn="l"/>
                <a:tab pos="446088" algn="l"/>
                <a:tab pos="40005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1800" dirty="0">
                <a:solidFill>
                  <a:srgbClr val="00B050"/>
                </a:solidFill>
              </a:rPr>
              <a:t>Der </a:t>
            </a:r>
            <a:r>
              <a:rPr lang="de-DE" altLang="de-DE" sz="1800" b="1" dirty="0" err="1">
                <a:solidFill>
                  <a:srgbClr val="00B050"/>
                </a:solidFill>
              </a:rPr>
              <a:t>ProSumer</a:t>
            </a:r>
            <a:r>
              <a:rPr lang="de-DE" altLang="de-DE" sz="1800" dirty="0">
                <a:solidFill>
                  <a:srgbClr val="00B050"/>
                </a:solidFill>
              </a:rPr>
              <a:t> bildet die </a:t>
            </a:r>
            <a:r>
              <a:rPr lang="de-DE" altLang="de-DE" sz="1800" b="1" dirty="0">
                <a:solidFill>
                  <a:srgbClr val="00B050"/>
                </a:solidFill>
              </a:rPr>
              <a:t>Basis für die Vermarktung</a:t>
            </a:r>
            <a:r>
              <a:rPr lang="de-DE" altLang="de-DE" sz="1800" dirty="0">
                <a:solidFill>
                  <a:srgbClr val="00B050"/>
                </a:solidFill>
              </a:rPr>
              <a:t>!</a:t>
            </a:r>
            <a:endParaRPr lang="de-DE" altLang="de-DE" sz="1800" i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0015984"/>
      </p:ext>
    </p:extLst>
  </p:cSld>
  <p:clrMapOvr>
    <a:masterClrMapping/>
  </p:clrMapOvr>
  <p:transition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82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82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82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8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1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1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19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8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82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82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82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82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3" grpId="0" animBg="1"/>
      <p:bldP spid="8214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6" name="Gruppieren 195">
            <a:extLst>
              <a:ext uri="{FF2B5EF4-FFF2-40B4-BE49-F238E27FC236}">
                <a16:creationId xmlns:a16="http://schemas.microsoft.com/office/drawing/2014/main" id="{5BC5035D-AB2D-E7B0-6536-F4A83F7A4671}"/>
              </a:ext>
            </a:extLst>
          </p:cNvPr>
          <p:cNvGrpSpPr/>
          <p:nvPr/>
        </p:nvGrpSpPr>
        <p:grpSpPr>
          <a:xfrm>
            <a:off x="155691" y="1124200"/>
            <a:ext cx="9581846" cy="4265079"/>
            <a:chOff x="155691" y="415726"/>
            <a:chExt cx="9581846" cy="4016548"/>
          </a:xfrm>
        </p:grpSpPr>
        <p:sp>
          <p:nvSpPr>
            <p:cNvPr id="139" name="Rechteck 138">
              <a:extLst>
                <a:ext uri="{FF2B5EF4-FFF2-40B4-BE49-F238E27FC236}">
                  <a16:creationId xmlns:a16="http://schemas.microsoft.com/office/drawing/2014/main" id="{57D23DA5-E1B8-57AC-5683-E2A3CF7C72DE}"/>
                </a:ext>
              </a:extLst>
            </p:cNvPr>
            <p:cNvSpPr/>
            <p:nvPr/>
          </p:nvSpPr>
          <p:spPr bwMode="auto">
            <a:xfrm>
              <a:off x="155691" y="415726"/>
              <a:ext cx="9581846" cy="401654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Char char="•"/>
                <a:tabLst/>
              </a:pPr>
              <a:endParaRPr kumimoji="0" lang="de-DE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95" name="Textfeld 194">
              <a:extLst>
                <a:ext uri="{FF2B5EF4-FFF2-40B4-BE49-F238E27FC236}">
                  <a16:creationId xmlns:a16="http://schemas.microsoft.com/office/drawing/2014/main" id="{2AC12519-97DD-8C78-DE04-36E01741F8EE}"/>
                </a:ext>
              </a:extLst>
            </p:cNvPr>
            <p:cNvSpPr txBox="1"/>
            <p:nvPr/>
          </p:nvSpPr>
          <p:spPr>
            <a:xfrm>
              <a:off x="288364" y="477853"/>
              <a:ext cx="244531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800" b="1" dirty="0"/>
                <a:t>Stromsystem der Zukunft</a:t>
              </a:r>
              <a:endParaRPr lang="de-DE" sz="1800" dirty="0"/>
            </a:p>
          </p:txBody>
        </p:sp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614427A1-058E-2F1D-056A-C40FD14645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8166" y="23175"/>
            <a:ext cx="8808475" cy="615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0E8F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7620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7620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7620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7620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7620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sz="2000" dirty="0">
                <a:solidFill>
                  <a:schemeClr val="bg1"/>
                </a:solidFill>
              </a:rPr>
              <a:t>Vermarktung von Strom aus der eigenen PV-Anlage</a:t>
            </a:r>
            <a:br>
              <a:rPr lang="de-DE" sz="2000" noProof="0" dirty="0">
                <a:solidFill>
                  <a:schemeClr val="bg1"/>
                </a:solidFill>
              </a:rPr>
            </a:br>
            <a:r>
              <a:rPr lang="de-DE" sz="2000" noProof="0" dirty="0">
                <a:solidFill>
                  <a:schemeClr val="bg1"/>
                </a:solidFill>
              </a:rPr>
              <a:t>Stromsystem der Zukunft</a:t>
            </a:r>
          </a:p>
        </p:txBody>
      </p:sp>
      <p:grpSp>
        <p:nvGrpSpPr>
          <p:cNvPr id="144" name="Gruppieren 143">
            <a:extLst>
              <a:ext uri="{FF2B5EF4-FFF2-40B4-BE49-F238E27FC236}">
                <a16:creationId xmlns:a16="http://schemas.microsoft.com/office/drawing/2014/main" id="{BFEF075B-3526-1A90-92C4-280CA43D122E}"/>
              </a:ext>
            </a:extLst>
          </p:cNvPr>
          <p:cNvGrpSpPr/>
          <p:nvPr/>
        </p:nvGrpSpPr>
        <p:grpSpPr>
          <a:xfrm>
            <a:off x="197622" y="2895027"/>
            <a:ext cx="3858564" cy="2025709"/>
            <a:chOff x="197622" y="3872701"/>
            <a:chExt cx="3858564" cy="2025709"/>
          </a:xfrm>
        </p:grpSpPr>
        <p:sp>
          <p:nvSpPr>
            <p:cNvPr id="145" name="Rechteck 144">
              <a:extLst>
                <a:ext uri="{FF2B5EF4-FFF2-40B4-BE49-F238E27FC236}">
                  <a16:creationId xmlns:a16="http://schemas.microsoft.com/office/drawing/2014/main" id="{47F9B763-BD14-4638-1B7C-C95038D9B12D}"/>
                </a:ext>
              </a:extLst>
            </p:cNvPr>
            <p:cNvSpPr/>
            <p:nvPr/>
          </p:nvSpPr>
          <p:spPr bwMode="auto">
            <a:xfrm>
              <a:off x="243569" y="3954509"/>
              <a:ext cx="3025172" cy="1917657"/>
            </a:xfrm>
            <a:prstGeom prst="rect">
              <a:avLst/>
            </a:prstGeom>
            <a:solidFill>
              <a:srgbClr val="00FF99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Char char="•"/>
                <a:tabLst/>
              </a:pPr>
              <a:endParaRPr kumimoji="0" lang="de-DE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grpSp>
          <p:nvGrpSpPr>
            <p:cNvPr id="146" name="Gruppieren 145">
              <a:extLst>
                <a:ext uri="{FF2B5EF4-FFF2-40B4-BE49-F238E27FC236}">
                  <a16:creationId xmlns:a16="http://schemas.microsoft.com/office/drawing/2014/main" id="{3F9CB378-F457-6465-118E-BAD9B24C513A}"/>
                </a:ext>
              </a:extLst>
            </p:cNvPr>
            <p:cNvGrpSpPr/>
            <p:nvPr/>
          </p:nvGrpSpPr>
          <p:grpSpPr>
            <a:xfrm>
              <a:off x="197622" y="3872701"/>
              <a:ext cx="3858564" cy="2025709"/>
              <a:chOff x="463624" y="3872701"/>
              <a:chExt cx="3858564" cy="2025709"/>
            </a:xfrm>
          </p:grpSpPr>
          <p:sp>
            <p:nvSpPr>
              <p:cNvPr id="147" name="Textfeld 146">
                <a:extLst>
                  <a:ext uri="{FF2B5EF4-FFF2-40B4-BE49-F238E27FC236}">
                    <a16:creationId xmlns:a16="http://schemas.microsoft.com/office/drawing/2014/main" id="{0B7BD4D8-2913-FB10-184D-4FE84D967258}"/>
                  </a:ext>
                </a:extLst>
              </p:cNvPr>
              <p:cNvSpPr txBox="1"/>
              <p:nvPr/>
            </p:nvSpPr>
            <p:spPr>
              <a:xfrm>
                <a:off x="463624" y="5159746"/>
                <a:ext cx="3104378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de-DE" sz="1400" u="sng" dirty="0"/>
                  <a:t>viele, dezentrale</a:t>
                </a:r>
                <a:br>
                  <a:rPr lang="de-DE" sz="1400" u="sng" dirty="0"/>
                </a:br>
                <a:r>
                  <a:rPr lang="de-DE" sz="1400" dirty="0"/>
                  <a:t>Windparks, PV-Freiflächen</a:t>
                </a:r>
                <a:br>
                  <a:rPr lang="de-DE" sz="1400" dirty="0"/>
                </a:br>
                <a:r>
                  <a:rPr lang="de-DE" sz="1400" dirty="0"/>
                  <a:t>Batterieparks</a:t>
                </a:r>
              </a:p>
            </p:txBody>
          </p:sp>
          <p:cxnSp>
            <p:nvCxnSpPr>
              <p:cNvPr id="148" name="Gerader Verbinder 147">
                <a:extLst>
                  <a:ext uri="{FF2B5EF4-FFF2-40B4-BE49-F238E27FC236}">
                    <a16:creationId xmlns:a16="http://schemas.microsoft.com/office/drawing/2014/main" id="{5EBCA2E8-CDE8-05DC-0EFB-B1F3EBE30859}"/>
                  </a:ext>
                </a:extLst>
              </p:cNvPr>
              <p:cNvCxnSpPr/>
              <p:nvPr/>
            </p:nvCxnSpPr>
            <p:spPr bwMode="auto">
              <a:xfrm>
                <a:off x="3091551" y="4544011"/>
                <a:ext cx="1230637" cy="0"/>
              </a:xfrm>
              <a:prstGeom prst="line">
                <a:avLst/>
              </a:prstGeom>
              <a:solidFill>
                <a:srgbClr val="FF0000"/>
              </a:solidFill>
              <a:ln w="1905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grpSp>
            <p:nvGrpSpPr>
              <p:cNvPr id="149" name="Gruppieren 148">
                <a:extLst>
                  <a:ext uri="{FF2B5EF4-FFF2-40B4-BE49-F238E27FC236}">
                    <a16:creationId xmlns:a16="http://schemas.microsoft.com/office/drawing/2014/main" id="{D0460643-CC86-B229-4E5B-4642F94E2DBF}"/>
                  </a:ext>
                </a:extLst>
              </p:cNvPr>
              <p:cNvGrpSpPr/>
              <p:nvPr/>
            </p:nvGrpSpPr>
            <p:grpSpPr>
              <a:xfrm>
                <a:off x="645889" y="3872701"/>
                <a:ext cx="2514927" cy="1512900"/>
                <a:chOff x="697576" y="3294374"/>
                <a:chExt cx="2739106" cy="1647752"/>
              </a:xfrm>
            </p:grpSpPr>
            <p:pic>
              <p:nvPicPr>
                <p:cNvPr id="150" name="Grafik 149">
                  <a:extLst>
                    <a:ext uri="{FF2B5EF4-FFF2-40B4-BE49-F238E27FC236}">
                      <a16:creationId xmlns:a16="http://schemas.microsoft.com/office/drawing/2014/main" id="{06682210-DBE6-FE43-DEC3-878B066F9BF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97576" y="3294374"/>
                  <a:ext cx="1593371" cy="1114318"/>
                </a:xfrm>
                <a:prstGeom prst="rect">
                  <a:avLst/>
                </a:prstGeom>
              </p:spPr>
            </p:pic>
            <p:pic>
              <p:nvPicPr>
                <p:cNvPr id="151" name="Grafik 150">
                  <a:extLst>
                    <a:ext uri="{FF2B5EF4-FFF2-40B4-BE49-F238E27FC236}">
                      <a16:creationId xmlns:a16="http://schemas.microsoft.com/office/drawing/2014/main" id="{41FFAB59-D399-F077-4718-5F7D3EAB04D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818559" y="4173514"/>
                  <a:ext cx="768612" cy="768612"/>
                </a:xfrm>
                <a:prstGeom prst="rect">
                  <a:avLst/>
                </a:prstGeom>
              </p:spPr>
            </p:pic>
            <p:pic>
              <p:nvPicPr>
                <p:cNvPr id="152" name="Grafik 151">
                  <a:extLst>
                    <a:ext uri="{FF2B5EF4-FFF2-40B4-BE49-F238E27FC236}">
                      <a16:creationId xmlns:a16="http://schemas.microsoft.com/office/drawing/2014/main" id="{153F9A20-D882-E22A-43E1-4E66CF626FF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071802" y="3617316"/>
                  <a:ext cx="1364880" cy="727041"/>
                </a:xfrm>
                <a:prstGeom prst="rect">
                  <a:avLst/>
                </a:prstGeom>
              </p:spPr>
            </p:pic>
          </p:grpSp>
        </p:grpSp>
      </p:grpSp>
      <p:grpSp>
        <p:nvGrpSpPr>
          <p:cNvPr id="193" name="Gruppieren 192">
            <a:extLst>
              <a:ext uri="{FF2B5EF4-FFF2-40B4-BE49-F238E27FC236}">
                <a16:creationId xmlns:a16="http://schemas.microsoft.com/office/drawing/2014/main" id="{B387CC3E-01A6-BDC9-1818-684EF3AB89B9}"/>
              </a:ext>
            </a:extLst>
          </p:cNvPr>
          <p:cNvGrpSpPr/>
          <p:nvPr/>
        </p:nvGrpSpPr>
        <p:grpSpPr>
          <a:xfrm>
            <a:off x="6403142" y="2742861"/>
            <a:ext cx="3389672" cy="2154384"/>
            <a:chOff x="6403142" y="2020526"/>
            <a:chExt cx="3389672" cy="2154384"/>
          </a:xfrm>
        </p:grpSpPr>
        <p:grpSp>
          <p:nvGrpSpPr>
            <p:cNvPr id="141" name="Gruppieren 140">
              <a:extLst>
                <a:ext uri="{FF2B5EF4-FFF2-40B4-BE49-F238E27FC236}">
                  <a16:creationId xmlns:a16="http://schemas.microsoft.com/office/drawing/2014/main" id="{1072982F-D8C2-303B-B33C-CFB101D79822}"/>
                </a:ext>
              </a:extLst>
            </p:cNvPr>
            <p:cNvGrpSpPr/>
            <p:nvPr/>
          </p:nvGrpSpPr>
          <p:grpSpPr>
            <a:xfrm>
              <a:off x="6403142" y="2020526"/>
              <a:ext cx="3389672" cy="2154384"/>
              <a:chOff x="6377756" y="3650685"/>
              <a:chExt cx="3389672" cy="2154384"/>
            </a:xfrm>
          </p:grpSpPr>
          <p:sp>
            <p:nvSpPr>
              <p:cNvPr id="142" name="Rechteck 141">
                <a:extLst>
                  <a:ext uri="{FF2B5EF4-FFF2-40B4-BE49-F238E27FC236}">
                    <a16:creationId xmlns:a16="http://schemas.microsoft.com/office/drawing/2014/main" id="{A3629E79-EF3E-25FA-7C65-5D29DDF10C22}"/>
                  </a:ext>
                </a:extLst>
              </p:cNvPr>
              <p:cNvSpPr/>
              <p:nvPr/>
            </p:nvSpPr>
            <p:spPr bwMode="auto">
              <a:xfrm>
                <a:off x="6610709" y="3650685"/>
                <a:ext cx="2923816" cy="2154384"/>
              </a:xfrm>
              <a:prstGeom prst="rect">
                <a:avLst/>
              </a:prstGeom>
              <a:solidFill>
                <a:srgbClr val="00FF99"/>
              </a:solidFill>
              <a:ln w="127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0" rIns="0" bIns="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Char char="•"/>
                  <a:tabLst/>
                </a:pPr>
                <a:endParaRPr kumimoji="0" lang="de-DE" sz="2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43" name="Textfeld 142">
                <a:extLst>
                  <a:ext uri="{FF2B5EF4-FFF2-40B4-BE49-F238E27FC236}">
                    <a16:creationId xmlns:a16="http://schemas.microsoft.com/office/drawing/2014/main" id="{24A466B3-226D-1035-FCF0-82094E5CF49E}"/>
                  </a:ext>
                </a:extLst>
              </p:cNvPr>
              <p:cNvSpPr txBox="1"/>
              <p:nvPr/>
            </p:nvSpPr>
            <p:spPr>
              <a:xfrm>
                <a:off x="6377756" y="5436436"/>
                <a:ext cx="338967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de-DE" sz="1400" u="sng" dirty="0" err="1"/>
                  <a:t>ProSumer</a:t>
                </a:r>
                <a:endParaRPr lang="de-DE" sz="1400" u="sng" dirty="0"/>
              </a:p>
            </p:txBody>
          </p:sp>
        </p:grpSp>
        <p:grpSp>
          <p:nvGrpSpPr>
            <p:cNvPr id="153" name="Gruppieren 152">
              <a:extLst>
                <a:ext uri="{FF2B5EF4-FFF2-40B4-BE49-F238E27FC236}">
                  <a16:creationId xmlns:a16="http://schemas.microsoft.com/office/drawing/2014/main" id="{5FC5759C-8E2A-E601-1543-9E5EA02DCB8B}"/>
                </a:ext>
              </a:extLst>
            </p:cNvPr>
            <p:cNvGrpSpPr/>
            <p:nvPr/>
          </p:nvGrpSpPr>
          <p:grpSpPr>
            <a:xfrm>
              <a:off x="8620469" y="3091402"/>
              <a:ext cx="1075674" cy="779145"/>
              <a:chOff x="8620469" y="4524005"/>
              <a:chExt cx="1075674" cy="779145"/>
            </a:xfrm>
          </p:grpSpPr>
          <p:sp>
            <p:nvSpPr>
              <p:cNvPr id="154" name="Textfeld 153">
                <a:extLst>
                  <a:ext uri="{FF2B5EF4-FFF2-40B4-BE49-F238E27FC236}">
                    <a16:creationId xmlns:a16="http://schemas.microsoft.com/office/drawing/2014/main" id="{1D986EE0-245A-2B61-7446-E49811070967}"/>
                  </a:ext>
                </a:extLst>
              </p:cNvPr>
              <p:cNvSpPr txBox="1"/>
              <p:nvPr/>
            </p:nvSpPr>
            <p:spPr>
              <a:xfrm>
                <a:off x="8756228" y="4995373"/>
                <a:ext cx="773031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de-DE" sz="1400" dirty="0"/>
                  <a:t>E-Auto</a:t>
                </a:r>
              </a:p>
            </p:txBody>
          </p:sp>
          <p:pic>
            <p:nvPicPr>
              <p:cNvPr id="155" name="Grafik 154">
                <a:extLst>
                  <a:ext uri="{FF2B5EF4-FFF2-40B4-BE49-F238E27FC236}">
                    <a16:creationId xmlns:a16="http://schemas.microsoft.com/office/drawing/2014/main" id="{DF9E5919-59A5-022A-1E7C-91D03E81363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 flipH="1">
                <a:off x="8620469" y="4524005"/>
                <a:ext cx="1075674" cy="743982"/>
              </a:xfrm>
              <a:prstGeom prst="rect">
                <a:avLst/>
              </a:prstGeom>
            </p:spPr>
          </p:pic>
          <p:cxnSp>
            <p:nvCxnSpPr>
              <p:cNvPr id="156" name="Gerader Verbinder 155">
                <a:extLst>
                  <a:ext uri="{FF2B5EF4-FFF2-40B4-BE49-F238E27FC236}">
                    <a16:creationId xmlns:a16="http://schemas.microsoft.com/office/drawing/2014/main" id="{B69A04DC-356A-CA37-83B7-0B6C2CFE4CD8}"/>
                  </a:ext>
                </a:extLst>
              </p:cNvPr>
              <p:cNvCxnSpPr/>
              <p:nvPr/>
            </p:nvCxnSpPr>
            <p:spPr bwMode="auto">
              <a:xfrm>
                <a:off x="8709825" y="4917978"/>
                <a:ext cx="117475" cy="2168"/>
              </a:xfrm>
              <a:prstGeom prst="line">
                <a:avLst/>
              </a:prstGeom>
              <a:solidFill>
                <a:srgbClr val="FF0000"/>
              </a:solidFill>
              <a:ln w="127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  <p:grpSp>
          <p:nvGrpSpPr>
            <p:cNvPr id="157" name="Gruppieren 156">
              <a:extLst>
                <a:ext uri="{FF2B5EF4-FFF2-40B4-BE49-F238E27FC236}">
                  <a16:creationId xmlns:a16="http://schemas.microsoft.com/office/drawing/2014/main" id="{5C2414CF-8FE1-D96C-647F-F4686FE02091}"/>
                </a:ext>
              </a:extLst>
            </p:cNvPr>
            <p:cNvGrpSpPr/>
            <p:nvPr/>
          </p:nvGrpSpPr>
          <p:grpSpPr>
            <a:xfrm>
              <a:off x="6903165" y="2212415"/>
              <a:ext cx="1928530" cy="1504864"/>
              <a:chOff x="6903165" y="3912424"/>
              <a:chExt cx="1928530" cy="1504864"/>
            </a:xfrm>
          </p:grpSpPr>
          <p:grpSp>
            <p:nvGrpSpPr>
              <p:cNvPr id="161" name="Gruppieren 160">
                <a:extLst>
                  <a:ext uri="{FF2B5EF4-FFF2-40B4-BE49-F238E27FC236}">
                    <a16:creationId xmlns:a16="http://schemas.microsoft.com/office/drawing/2014/main" id="{3B6639F0-A165-66AA-69E1-2276C7E520A9}"/>
                  </a:ext>
                </a:extLst>
              </p:cNvPr>
              <p:cNvGrpSpPr/>
              <p:nvPr/>
            </p:nvGrpSpPr>
            <p:grpSpPr>
              <a:xfrm>
                <a:off x="6903165" y="3912424"/>
                <a:ext cx="1928530" cy="1504864"/>
                <a:chOff x="2379234" y="2470777"/>
                <a:chExt cx="4832140" cy="3347911"/>
              </a:xfrm>
            </p:grpSpPr>
            <p:sp>
              <p:nvSpPr>
                <p:cNvPr id="162" name="Freihandform: Form 161">
                  <a:extLst>
                    <a:ext uri="{FF2B5EF4-FFF2-40B4-BE49-F238E27FC236}">
                      <a16:creationId xmlns:a16="http://schemas.microsoft.com/office/drawing/2014/main" id="{99692357-19D6-43D1-8E6B-3A5D527FB62D}"/>
                    </a:ext>
                  </a:extLst>
                </p:cNvPr>
                <p:cNvSpPr/>
                <p:nvPr/>
              </p:nvSpPr>
              <p:spPr>
                <a:xfrm rot="10800000" flipH="1" flipV="1">
                  <a:off x="2379234" y="2470777"/>
                  <a:ext cx="4832140" cy="3347911"/>
                </a:xfrm>
                <a:custGeom>
                  <a:avLst/>
                  <a:gdLst>
                    <a:gd name="connsiteX0" fmla="*/ 497198 w 3607783"/>
                    <a:gd name="connsiteY0" fmla="*/ 32132 h 3347910"/>
                    <a:gd name="connsiteX1" fmla="*/ 242962 w 3607783"/>
                    <a:gd name="connsiteY1" fmla="*/ 742414 h 3347910"/>
                    <a:gd name="connsiteX2" fmla="*/ 0 w 3607783"/>
                    <a:gd name="connsiteY2" fmla="*/ 1446496 h 3347910"/>
                    <a:gd name="connsiteX3" fmla="*/ 10147 w 3607783"/>
                    <a:gd name="connsiteY3" fmla="*/ 1468481 h 3347910"/>
                    <a:gd name="connsiteX4" fmla="*/ 197301 w 3607783"/>
                    <a:gd name="connsiteY4" fmla="*/ 1403653 h 3347910"/>
                    <a:gd name="connsiteX5" fmla="*/ 202938 w 3607783"/>
                    <a:gd name="connsiteY5" fmla="*/ 1478064 h 3347910"/>
                    <a:gd name="connsiteX6" fmla="*/ 214212 w 3607783"/>
                    <a:gd name="connsiteY6" fmla="*/ 2043471 h 3347910"/>
                    <a:gd name="connsiteX7" fmla="*/ 225486 w 3607783"/>
                    <a:gd name="connsiteY7" fmla="*/ 2580129 h 3347910"/>
                    <a:gd name="connsiteX8" fmla="*/ 225486 w 3607783"/>
                    <a:gd name="connsiteY8" fmla="*/ 2626354 h 3347910"/>
                    <a:gd name="connsiteX9" fmla="*/ 421660 w 3607783"/>
                    <a:gd name="connsiteY9" fmla="*/ 2780812 h 3347910"/>
                    <a:gd name="connsiteX10" fmla="*/ 879961 w 3607783"/>
                    <a:gd name="connsiteY10" fmla="*/ 3141590 h 3347910"/>
                    <a:gd name="connsiteX11" fmla="*/ 1142653 w 3607783"/>
                    <a:gd name="connsiteY11" fmla="*/ 3347910 h 3347910"/>
                    <a:gd name="connsiteX12" fmla="*/ 2246973 w 3607783"/>
                    <a:gd name="connsiteY12" fmla="*/ 3325362 h 3347910"/>
                    <a:gd name="connsiteX13" fmla="*/ 3351856 w 3607783"/>
                    <a:gd name="connsiteY13" fmla="*/ 3301686 h 3347910"/>
                    <a:gd name="connsiteX14" fmla="*/ 3359748 w 3607783"/>
                    <a:gd name="connsiteY14" fmla="*/ 2686108 h 3347910"/>
                    <a:gd name="connsiteX15" fmla="*/ 3368768 w 3607783"/>
                    <a:gd name="connsiteY15" fmla="*/ 2047417 h 3347910"/>
                    <a:gd name="connsiteX16" fmla="*/ 3371586 w 3607783"/>
                    <a:gd name="connsiteY16" fmla="*/ 2023741 h 3347910"/>
                    <a:gd name="connsiteX17" fmla="*/ 3421193 w 3607783"/>
                    <a:gd name="connsiteY17" fmla="*/ 2023741 h 3347910"/>
                    <a:gd name="connsiteX18" fmla="*/ 3539010 w 3607783"/>
                    <a:gd name="connsiteY18" fmla="*/ 2019795 h 3347910"/>
                    <a:gd name="connsiteX19" fmla="*/ 3607783 w 3607783"/>
                    <a:gd name="connsiteY19" fmla="*/ 2016413 h 3347910"/>
                    <a:gd name="connsiteX20" fmla="*/ 3607783 w 3607783"/>
                    <a:gd name="connsiteY20" fmla="*/ 1997810 h 3347910"/>
                    <a:gd name="connsiteX21" fmla="*/ 3484329 w 3607783"/>
                    <a:gd name="connsiteY21" fmla="*/ 1712570 h 3347910"/>
                    <a:gd name="connsiteX22" fmla="*/ 2955564 w 3607783"/>
                    <a:gd name="connsiteY22" fmla="*/ 569353 h 3347910"/>
                    <a:gd name="connsiteX23" fmla="*/ 2761082 w 3607783"/>
                    <a:gd name="connsiteY23" fmla="*/ 148257 h 3347910"/>
                    <a:gd name="connsiteX24" fmla="*/ 2727259 w 3607783"/>
                    <a:gd name="connsiteY24" fmla="*/ 73847 h 3347910"/>
                    <a:gd name="connsiteX25" fmla="*/ 2692308 w 3607783"/>
                    <a:gd name="connsiteY25" fmla="*/ 71028 h 3347910"/>
                    <a:gd name="connsiteX26" fmla="*/ 2367608 w 3607783"/>
                    <a:gd name="connsiteY26" fmla="*/ 59190 h 3347910"/>
                    <a:gd name="connsiteX27" fmla="*/ 1296547 w 3607783"/>
                    <a:gd name="connsiteY27" fmla="*/ 25367 h 3347910"/>
                    <a:gd name="connsiteX28" fmla="*/ 511854 w 3607783"/>
                    <a:gd name="connsiteY28" fmla="*/ 0 h 3347910"/>
                    <a:gd name="connsiteX29" fmla="*/ 497198 w 3607783"/>
                    <a:gd name="connsiteY29" fmla="*/ 32132 h 3347910"/>
                    <a:gd name="connsiteX30" fmla="*/ 1519215 w 3607783"/>
                    <a:gd name="connsiteY30" fmla="*/ 99214 h 3347910"/>
                    <a:gd name="connsiteX31" fmla="*/ 2581820 w 3607783"/>
                    <a:gd name="connsiteY31" fmla="*/ 133601 h 3347910"/>
                    <a:gd name="connsiteX32" fmla="*/ 2681034 w 3607783"/>
                    <a:gd name="connsiteY32" fmla="*/ 136983 h 3347910"/>
                    <a:gd name="connsiteX33" fmla="*/ 2709783 w 3607783"/>
                    <a:gd name="connsiteY33" fmla="*/ 199556 h 3347910"/>
                    <a:gd name="connsiteX34" fmla="*/ 3062670 w 3607783"/>
                    <a:gd name="connsiteY34" fmla="*/ 961136 h 3347910"/>
                    <a:gd name="connsiteX35" fmla="*/ 3454452 w 3607783"/>
                    <a:gd name="connsiteY35" fmla="*/ 1806710 h 3347910"/>
                    <a:gd name="connsiteX36" fmla="*/ 3522098 w 3607783"/>
                    <a:gd name="connsiteY36" fmla="*/ 1953277 h 3347910"/>
                    <a:gd name="connsiteX37" fmla="*/ 3414429 w 3607783"/>
                    <a:gd name="connsiteY37" fmla="*/ 1957786 h 3347910"/>
                    <a:gd name="connsiteX38" fmla="*/ 3305631 w 3607783"/>
                    <a:gd name="connsiteY38" fmla="*/ 1963423 h 3347910"/>
                    <a:gd name="connsiteX39" fmla="*/ 3295485 w 3607783"/>
                    <a:gd name="connsiteY39" fmla="*/ 2598168 h 3347910"/>
                    <a:gd name="connsiteX40" fmla="*/ 3283646 w 3607783"/>
                    <a:gd name="connsiteY40" fmla="*/ 3234603 h 3347910"/>
                    <a:gd name="connsiteX41" fmla="*/ 1211990 w 3607783"/>
                    <a:gd name="connsiteY41" fmla="*/ 3280264 h 3347910"/>
                    <a:gd name="connsiteX42" fmla="*/ 1164074 w 3607783"/>
                    <a:gd name="connsiteY42" fmla="*/ 3280828 h 3347910"/>
                    <a:gd name="connsiteX43" fmla="*/ 730012 w 3607783"/>
                    <a:gd name="connsiteY43" fmla="*/ 2939216 h 3347910"/>
                    <a:gd name="connsiteX44" fmla="*/ 295951 w 3607783"/>
                    <a:gd name="connsiteY44" fmla="*/ 2597041 h 3347910"/>
                    <a:gd name="connsiteX45" fmla="*/ 292005 w 3607783"/>
                    <a:gd name="connsiteY45" fmla="*/ 2523194 h 3347910"/>
                    <a:gd name="connsiteX46" fmla="*/ 276221 w 3607783"/>
                    <a:gd name="connsiteY46" fmla="*/ 1879993 h 3347910"/>
                    <a:gd name="connsiteX47" fmla="*/ 264383 w 3607783"/>
                    <a:gd name="connsiteY47" fmla="*/ 1310640 h 3347910"/>
                    <a:gd name="connsiteX48" fmla="*/ 379945 w 3607783"/>
                    <a:gd name="connsiteY48" fmla="*/ 963955 h 3347910"/>
                    <a:gd name="connsiteX49" fmla="*/ 555260 w 3607783"/>
                    <a:gd name="connsiteY49" fmla="*/ 443645 h 3347910"/>
                    <a:gd name="connsiteX50" fmla="*/ 615578 w 3607783"/>
                    <a:gd name="connsiteY50" fmla="*/ 270020 h 3347910"/>
                    <a:gd name="connsiteX51" fmla="*/ 584010 w 3607783"/>
                    <a:gd name="connsiteY51" fmla="*/ 178134 h 3347910"/>
                    <a:gd name="connsiteX52" fmla="*/ 554133 w 3607783"/>
                    <a:gd name="connsiteY52" fmla="*/ 67646 h 3347910"/>
                    <a:gd name="connsiteX53" fmla="*/ 1519215 w 3607783"/>
                    <a:gd name="connsiteY53" fmla="*/ 99214 h 33479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</a:cxnLst>
                  <a:rect l="l" t="t" r="r" b="b"/>
                  <a:pathLst>
                    <a:path w="3607783" h="3347910">
                      <a:moveTo>
                        <a:pt x="497198" y="32132"/>
                      </a:moveTo>
                      <a:cubicBezTo>
                        <a:pt x="490997" y="50171"/>
                        <a:pt x="376562" y="369798"/>
                        <a:pt x="242962" y="742414"/>
                      </a:cubicBezTo>
                      <a:cubicBezTo>
                        <a:pt x="55244" y="1265543"/>
                        <a:pt x="0" y="1426202"/>
                        <a:pt x="0" y="1446496"/>
                      </a:cubicBezTo>
                      <a:cubicBezTo>
                        <a:pt x="0" y="1469044"/>
                        <a:pt x="1127" y="1471863"/>
                        <a:pt x="10147" y="1468481"/>
                      </a:cubicBezTo>
                      <a:cubicBezTo>
                        <a:pt x="47352" y="1453824"/>
                        <a:pt x="192227" y="1403653"/>
                        <a:pt x="197301" y="1403653"/>
                      </a:cubicBezTo>
                      <a:cubicBezTo>
                        <a:pt x="200683" y="1403653"/>
                        <a:pt x="202938" y="1430712"/>
                        <a:pt x="202938" y="1478064"/>
                      </a:cubicBezTo>
                      <a:cubicBezTo>
                        <a:pt x="202938" y="1519215"/>
                        <a:pt x="208011" y="1773451"/>
                        <a:pt x="214212" y="2043471"/>
                      </a:cubicBezTo>
                      <a:cubicBezTo>
                        <a:pt x="220413" y="2312928"/>
                        <a:pt x="225486" y="2554762"/>
                        <a:pt x="225486" y="2580129"/>
                      </a:cubicBezTo>
                      <a:lnTo>
                        <a:pt x="225486" y="2626354"/>
                      </a:lnTo>
                      <a:lnTo>
                        <a:pt x="421660" y="2780812"/>
                      </a:lnTo>
                      <a:cubicBezTo>
                        <a:pt x="529329" y="2865369"/>
                        <a:pt x="735650" y="3027720"/>
                        <a:pt x="879961" y="3141590"/>
                      </a:cubicBezTo>
                      <a:lnTo>
                        <a:pt x="1142653" y="3347910"/>
                      </a:lnTo>
                      <a:lnTo>
                        <a:pt x="2246973" y="3325362"/>
                      </a:lnTo>
                      <a:cubicBezTo>
                        <a:pt x="2854095" y="3312960"/>
                        <a:pt x="3351856" y="3302249"/>
                        <a:pt x="3351856" y="3301686"/>
                      </a:cubicBezTo>
                      <a:cubicBezTo>
                        <a:pt x="3352420" y="3301122"/>
                        <a:pt x="3355802" y="3024337"/>
                        <a:pt x="3359748" y="2686108"/>
                      </a:cubicBezTo>
                      <a:cubicBezTo>
                        <a:pt x="3363130" y="2347878"/>
                        <a:pt x="3367076" y="2060946"/>
                        <a:pt x="3368768" y="2047417"/>
                      </a:cubicBezTo>
                      <a:lnTo>
                        <a:pt x="3371586" y="2023741"/>
                      </a:lnTo>
                      <a:lnTo>
                        <a:pt x="3421193" y="2023741"/>
                      </a:lnTo>
                      <a:cubicBezTo>
                        <a:pt x="3448252" y="2023741"/>
                        <a:pt x="3501805" y="2022050"/>
                        <a:pt x="3539010" y="2019795"/>
                      </a:cubicBezTo>
                      <a:lnTo>
                        <a:pt x="3607783" y="2016413"/>
                      </a:lnTo>
                      <a:lnTo>
                        <a:pt x="3607783" y="1997810"/>
                      </a:lnTo>
                      <a:cubicBezTo>
                        <a:pt x="3607783" y="1985972"/>
                        <a:pt x="3565505" y="1887886"/>
                        <a:pt x="3484329" y="1712570"/>
                      </a:cubicBezTo>
                      <a:cubicBezTo>
                        <a:pt x="3347910" y="1417183"/>
                        <a:pt x="3196834" y="1090791"/>
                        <a:pt x="2955564" y="569353"/>
                      </a:cubicBezTo>
                      <a:cubicBezTo>
                        <a:pt x="2867060" y="378817"/>
                        <a:pt x="2779684" y="189409"/>
                        <a:pt x="2761082" y="148257"/>
                      </a:cubicBezTo>
                      <a:lnTo>
                        <a:pt x="2727259" y="73847"/>
                      </a:lnTo>
                      <a:lnTo>
                        <a:pt x="2692308" y="71028"/>
                      </a:lnTo>
                      <a:cubicBezTo>
                        <a:pt x="2673706" y="69337"/>
                        <a:pt x="2527139" y="64264"/>
                        <a:pt x="2367608" y="59190"/>
                      </a:cubicBezTo>
                      <a:cubicBezTo>
                        <a:pt x="2208076" y="54117"/>
                        <a:pt x="1726099" y="38896"/>
                        <a:pt x="1296547" y="25367"/>
                      </a:cubicBezTo>
                      <a:cubicBezTo>
                        <a:pt x="866995" y="11274"/>
                        <a:pt x="514109" y="0"/>
                        <a:pt x="511854" y="0"/>
                      </a:cubicBezTo>
                      <a:cubicBezTo>
                        <a:pt x="510163" y="0"/>
                        <a:pt x="503399" y="14657"/>
                        <a:pt x="497198" y="32132"/>
                      </a:cubicBezTo>
                      <a:close/>
                      <a:moveTo>
                        <a:pt x="1519215" y="99214"/>
                      </a:moveTo>
                      <a:cubicBezTo>
                        <a:pt x="2049672" y="116126"/>
                        <a:pt x="2527703" y="131910"/>
                        <a:pt x="2581820" y="133601"/>
                      </a:cubicBezTo>
                      <a:lnTo>
                        <a:pt x="2681034" y="136983"/>
                      </a:lnTo>
                      <a:lnTo>
                        <a:pt x="2709783" y="199556"/>
                      </a:lnTo>
                      <a:cubicBezTo>
                        <a:pt x="2725568" y="233942"/>
                        <a:pt x="2883972" y="576682"/>
                        <a:pt x="3062670" y="961136"/>
                      </a:cubicBezTo>
                      <a:cubicBezTo>
                        <a:pt x="3240804" y="1345591"/>
                        <a:pt x="3417247" y="1726099"/>
                        <a:pt x="3454452" y="1806710"/>
                      </a:cubicBezTo>
                      <a:lnTo>
                        <a:pt x="3522098" y="1953277"/>
                      </a:lnTo>
                      <a:lnTo>
                        <a:pt x="3414429" y="1957786"/>
                      </a:lnTo>
                      <a:cubicBezTo>
                        <a:pt x="3355238" y="1960041"/>
                        <a:pt x="3306195" y="1962860"/>
                        <a:pt x="3305631" y="1963423"/>
                      </a:cubicBezTo>
                      <a:cubicBezTo>
                        <a:pt x="3304504" y="1963987"/>
                        <a:pt x="3299994" y="2249791"/>
                        <a:pt x="3295485" y="2598168"/>
                      </a:cubicBezTo>
                      <a:cubicBezTo>
                        <a:pt x="3290975" y="2945981"/>
                        <a:pt x="3285901" y="3232349"/>
                        <a:pt x="3283646" y="3234603"/>
                      </a:cubicBezTo>
                      <a:cubicBezTo>
                        <a:pt x="3280828" y="3237986"/>
                        <a:pt x="1391815" y="3279137"/>
                        <a:pt x="1211990" y="3280264"/>
                      </a:cubicBezTo>
                      <a:lnTo>
                        <a:pt x="1164074" y="3280828"/>
                      </a:lnTo>
                      <a:lnTo>
                        <a:pt x="730012" y="2939216"/>
                      </a:lnTo>
                      <a:lnTo>
                        <a:pt x="295951" y="2597041"/>
                      </a:lnTo>
                      <a:lnTo>
                        <a:pt x="292005" y="2523194"/>
                      </a:lnTo>
                      <a:cubicBezTo>
                        <a:pt x="289750" y="2482606"/>
                        <a:pt x="282422" y="2192856"/>
                        <a:pt x="276221" y="1879993"/>
                      </a:cubicBezTo>
                      <a:lnTo>
                        <a:pt x="264383" y="1310640"/>
                      </a:lnTo>
                      <a:lnTo>
                        <a:pt x="379945" y="963955"/>
                      </a:lnTo>
                      <a:cubicBezTo>
                        <a:pt x="443081" y="773419"/>
                        <a:pt x="522001" y="538913"/>
                        <a:pt x="555260" y="443645"/>
                      </a:cubicBezTo>
                      <a:lnTo>
                        <a:pt x="615578" y="270020"/>
                      </a:lnTo>
                      <a:lnTo>
                        <a:pt x="584010" y="178134"/>
                      </a:lnTo>
                      <a:cubicBezTo>
                        <a:pt x="556952" y="99214"/>
                        <a:pt x="547932" y="67646"/>
                        <a:pt x="554133" y="67646"/>
                      </a:cubicBezTo>
                      <a:cubicBezTo>
                        <a:pt x="554697" y="67646"/>
                        <a:pt x="989322" y="81739"/>
                        <a:pt x="1519215" y="99214"/>
                      </a:cubicBezTo>
                      <a:close/>
                    </a:path>
                  </a:pathLst>
                </a:custGeom>
                <a:solidFill>
                  <a:srgbClr val="FFC000"/>
                </a:solidFill>
                <a:ln w="19050" cap="flat">
                  <a:solidFill>
                    <a:schemeClr val="tx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DE"/>
                </a:p>
              </p:txBody>
            </p:sp>
            <p:sp>
              <p:nvSpPr>
                <p:cNvPr id="163" name="Freihandform: Form 162">
                  <a:extLst>
                    <a:ext uri="{FF2B5EF4-FFF2-40B4-BE49-F238E27FC236}">
                      <a16:creationId xmlns:a16="http://schemas.microsoft.com/office/drawing/2014/main" id="{AF6FB40D-C928-FC00-02BB-D2991A44DBED}"/>
                    </a:ext>
                  </a:extLst>
                </p:cNvPr>
                <p:cNvSpPr/>
                <p:nvPr/>
              </p:nvSpPr>
              <p:spPr>
                <a:xfrm rot="10800000" flipV="1">
                  <a:off x="3694133" y="5551094"/>
                  <a:ext cx="7323" cy="19320"/>
                </a:xfrm>
                <a:custGeom>
                  <a:avLst/>
                  <a:gdLst>
                    <a:gd name="connsiteX0" fmla="*/ 1435 w 7323"/>
                    <a:gd name="connsiteY0" fmla="*/ 8217 h 19320"/>
                    <a:gd name="connsiteX1" fmla="*/ 1999 w 7323"/>
                    <a:gd name="connsiteY1" fmla="*/ 18928 h 19320"/>
                    <a:gd name="connsiteX2" fmla="*/ 7073 w 7323"/>
                    <a:gd name="connsiteY2" fmla="*/ 10472 h 19320"/>
                    <a:gd name="connsiteX3" fmla="*/ 1435 w 7323"/>
                    <a:gd name="connsiteY3" fmla="*/ 8217 h 193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323" h="19320">
                      <a:moveTo>
                        <a:pt x="1435" y="8217"/>
                      </a:moveTo>
                      <a:cubicBezTo>
                        <a:pt x="-819" y="12727"/>
                        <a:pt x="-256" y="17237"/>
                        <a:pt x="1999" y="18928"/>
                      </a:cubicBezTo>
                      <a:cubicBezTo>
                        <a:pt x="4254" y="20619"/>
                        <a:pt x="7073" y="16673"/>
                        <a:pt x="7073" y="10472"/>
                      </a:cubicBezTo>
                      <a:cubicBezTo>
                        <a:pt x="8200" y="-2494"/>
                        <a:pt x="5381" y="-3621"/>
                        <a:pt x="1435" y="8217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5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DE"/>
                </a:p>
              </p:txBody>
            </p:sp>
            <p:sp>
              <p:nvSpPr>
                <p:cNvPr id="164" name="Freihandform: Form 163">
                  <a:extLst>
                    <a:ext uri="{FF2B5EF4-FFF2-40B4-BE49-F238E27FC236}">
                      <a16:creationId xmlns:a16="http://schemas.microsoft.com/office/drawing/2014/main" id="{E1E9BDEA-DBE3-FA54-3164-F1453AA0630C}"/>
                    </a:ext>
                  </a:extLst>
                </p:cNvPr>
                <p:cNvSpPr/>
                <p:nvPr/>
              </p:nvSpPr>
              <p:spPr>
                <a:xfrm rot="10800000" flipV="1">
                  <a:off x="5053292" y="4798362"/>
                  <a:ext cx="16876" cy="22548"/>
                </a:xfrm>
                <a:custGeom>
                  <a:avLst/>
                  <a:gdLst>
                    <a:gd name="connsiteX0" fmla="*/ 5954 w 16876"/>
                    <a:gd name="connsiteY0" fmla="*/ 11274 h 22548"/>
                    <a:gd name="connsiteX1" fmla="*/ 4263 w 16876"/>
                    <a:gd name="connsiteY1" fmla="*/ 22549 h 22548"/>
                    <a:gd name="connsiteX2" fmla="*/ 14974 w 16876"/>
                    <a:gd name="connsiteY2" fmla="*/ 11274 h 22548"/>
                    <a:gd name="connsiteX3" fmla="*/ 16665 w 16876"/>
                    <a:gd name="connsiteY3" fmla="*/ 0 h 22548"/>
                    <a:gd name="connsiteX4" fmla="*/ 5954 w 16876"/>
                    <a:gd name="connsiteY4" fmla="*/ 11274 h 225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876" h="22548">
                      <a:moveTo>
                        <a:pt x="5954" y="11274"/>
                      </a:moveTo>
                      <a:cubicBezTo>
                        <a:pt x="-1374" y="19730"/>
                        <a:pt x="-1938" y="22549"/>
                        <a:pt x="4263" y="22549"/>
                      </a:cubicBezTo>
                      <a:cubicBezTo>
                        <a:pt x="8209" y="22549"/>
                        <a:pt x="13283" y="17475"/>
                        <a:pt x="14974" y="11274"/>
                      </a:cubicBezTo>
                      <a:cubicBezTo>
                        <a:pt x="16665" y="5073"/>
                        <a:pt x="17229" y="0"/>
                        <a:pt x="16665" y="0"/>
                      </a:cubicBezTo>
                      <a:cubicBezTo>
                        <a:pt x="16101" y="0"/>
                        <a:pt x="11591" y="5073"/>
                        <a:pt x="5954" y="11274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5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DE"/>
                </a:p>
              </p:txBody>
            </p:sp>
            <p:sp>
              <p:nvSpPr>
                <p:cNvPr id="165" name="Freihandform: Form 164">
                  <a:extLst>
                    <a:ext uri="{FF2B5EF4-FFF2-40B4-BE49-F238E27FC236}">
                      <a16:creationId xmlns:a16="http://schemas.microsoft.com/office/drawing/2014/main" id="{91540F72-DF9F-4A88-CF3D-F1D5F2407F4C}"/>
                    </a:ext>
                  </a:extLst>
                </p:cNvPr>
                <p:cNvSpPr/>
                <p:nvPr/>
              </p:nvSpPr>
              <p:spPr>
                <a:xfrm rot="10800000" flipV="1">
                  <a:off x="4314114" y="3767607"/>
                  <a:ext cx="34984" cy="3100"/>
                </a:xfrm>
                <a:custGeom>
                  <a:avLst/>
                  <a:gdLst>
                    <a:gd name="connsiteX0" fmla="*/ 4187 w 34984"/>
                    <a:gd name="connsiteY0" fmla="*/ 2255 h 3100"/>
                    <a:gd name="connsiteX1" fmla="*/ 32372 w 34984"/>
                    <a:gd name="connsiteY1" fmla="*/ 2255 h 3100"/>
                    <a:gd name="connsiteX2" fmla="*/ 16588 w 34984"/>
                    <a:gd name="connsiteY2" fmla="*/ 0 h 3100"/>
                    <a:gd name="connsiteX3" fmla="*/ 4187 w 34984"/>
                    <a:gd name="connsiteY3" fmla="*/ 2255 h 31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984" h="3100">
                      <a:moveTo>
                        <a:pt x="4187" y="2255"/>
                      </a:moveTo>
                      <a:cubicBezTo>
                        <a:pt x="12642" y="3382"/>
                        <a:pt x="25044" y="3382"/>
                        <a:pt x="32372" y="2255"/>
                      </a:cubicBezTo>
                      <a:cubicBezTo>
                        <a:pt x="39137" y="1127"/>
                        <a:pt x="32372" y="0"/>
                        <a:pt x="16588" y="0"/>
                      </a:cubicBezTo>
                      <a:cubicBezTo>
                        <a:pt x="1368" y="0"/>
                        <a:pt x="-4833" y="1127"/>
                        <a:pt x="4187" y="2255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5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DE"/>
                </a:p>
              </p:txBody>
            </p:sp>
            <p:cxnSp>
              <p:nvCxnSpPr>
                <p:cNvPr id="166" name="Gerader Verbinder 165">
                  <a:extLst>
                    <a:ext uri="{FF2B5EF4-FFF2-40B4-BE49-F238E27FC236}">
                      <a16:creationId xmlns:a16="http://schemas.microsoft.com/office/drawing/2014/main" id="{074D4687-6C8A-5C60-96A8-463164AEADDE}"/>
                    </a:ext>
                  </a:extLst>
                </p:cNvPr>
                <p:cNvCxnSpPr>
                  <a:cxnSpLocks/>
                  <a:stCxn id="162" idx="42"/>
                </p:cNvCxnSpPr>
                <p:nvPr/>
              </p:nvCxnSpPr>
              <p:spPr bwMode="auto">
                <a:xfrm flipH="1" flipV="1">
                  <a:off x="3934292" y="4248911"/>
                  <a:ext cx="4064" cy="1502694"/>
                </a:xfrm>
                <a:prstGeom prst="line">
                  <a:avLst/>
                </a:prstGeom>
                <a:solidFill>
                  <a:srgbClr val="FF0000"/>
                </a:solidFill>
                <a:ln w="127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sp>
              <p:nvSpPr>
                <p:cNvPr id="167" name="Rechteck 23562">
                  <a:extLst>
                    <a:ext uri="{FF2B5EF4-FFF2-40B4-BE49-F238E27FC236}">
                      <a16:creationId xmlns:a16="http://schemas.microsoft.com/office/drawing/2014/main" id="{223432DE-28AA-507C-370F-96C6920E215E}"/>
                    </a:ext>
                  </a:extLst>
                </p:cNvPr>
                <p:cNvSpPr/>
                <p:nvPr/>
              </p:nvSpPr>
              <p:spPr bwMode="auto">
                <a:xfrm>
                  <a:off x="3934292" y="4188058"/>
                  <a:ext cx="2877352" cy="1565894"/>
                </a:xfrm>
                <a:custGeom>
                  <a:avLst/>
                  <a:gdLst>
                    <a:gd name="connsiteX0" fmla="*/ 0 w 2852968"/>
                    <a:gd name="connsiteY0" fmla="*/ 0 h 1529318"/>
                    <a:gd name="connsiteX1" fmla="*/ 2852968 w 2852968"/>
                    <a:gd name="connsiteY1" fmla="*/ 0 h 1529318"/>
                    <a:gd name="connsiteX2" fmla="*/ 2852968 w 2852968"/>
                    <a:gd name="connsiteY2" fmla="*/ 1529318 h 1529318"/>
                    <a:gd name="connsiteX3" fmla="*/ 0 w 2852968"/>
                    <a:gd name="connsiteY3" fmla="*/ 1529318 h 1529318"/>
                    <a:gd name="connsiteX4" fmla="*/ 0 w 2852968"/>
                    <a:gd name="connsiteY4" fmla="*/ 0 h 1529318"/>
                    <a:gd name="connsiteX0" fmla="*/ 0 w 2877352"/>
                    <a:gd name="connsiteY0" fmla="*/ 0 h 1529318"/>
                    <a:gd name="connsiteX1" fmla="*/ 2877352 w 2877352"/>
                    <a:gd name="connsiteY1" fmla="*/ 0 h 1529318"/>
                    <a:gd name="connsiteX2" fmla="*/ 2852968 w 2877352"/>
                    <a:gd name="connsiteY2" fmla="*/ 1529318 h 1529318"/>
                    <a:gd name="connsiteX3" fmla="*/ 0 w 2877352"/>
                    <a:gd name="connsiteY3" fmla="*/ 1529318 h 1529318"/>
                    <a:gd name="connsiteX4" fmla="*/ 0 w 2877352"/>
                    <a:gd name="connsiteY4" fmla="*/ 0 h 1529318"/>
                    <a:gd name="connsiteX0" fmla="*/ 0 w 2877352"/>
                    <a:gd name="connsiteY0" fmla="*/ 0 h 1565894"/>
                    <a:gd name="connsiteX1" fmla="*/ 2877352 w 2877352"/>
                    <a:gd name="connsiteY1" fmla="*/ 0 h 1565894"/>
                    <a:gd name="connsiteX2" fmla="*/ 2852968 w 2877352"/>
                    <a:gd name="connsiteY2" fmla="*/ 1529318 h 1565894"/>
                    <a:gd name="connsiteX3" fmla="*/ 12192 w 2877352"/>
                    <a:gd name="connsiteY3" fmla="*/ 1565894 h 1565894"/>
                    <a:gd name="connsiteX4" fmla="*/ 0 w 2877352"/>
                    <a:gd name="connsiteY4" fmla="*/ 0 h 15658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877352" h="1565894">
                      <a:moveTo>
                        <a:pt x="0" y="0"/>
                      </a:moveTo>
                      <a:lnTo>
                        <a:pt x="2877352" y="0"/>
                      </a:lnTo>
                      <a:lnTo>
                        <a:pt x="2852968" y="1529318"/>
                      </a:lnTo>
                      <a:lnTo>
                        <a:pt x="12192" y="156589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 w="12700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0" tIns="0" rIns="0" bIns="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Char char="•"/>
                    <a:tabLst/>
                  </a:pPr>
                  <a:endParaRPr kumimoji="0" lang="de-DE" sz="24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68" name="Freihandform: Form 167">
                  <a:extLst>
                    <a:ext uri="{FF2B5EF4-FFF2-40B4-BE49-F238E27FC236}">
                      <a16:creationId xmlns:a16="http://schemas.microsoft.com/office/drawing/2014/main" id="{02BB9D8A-AF45-E9C5-5B86-C303670FBED3}"/>
                    </a:ext>
                  </a:extLst>
                </p:cNvPr>
                <p:cNvSpPr/>
                <p:nvPr/>
              </p:nvSpPr>
              <p:spPr bwMode="auto">
                <a:xfrm>
                  <a:off x="3122234" y="2541761"/>
                  <a:ext cx="3956992" cy="1882754"/>
                </a:xfrm>
                <a:custGeom>
                  <a:avLst/>
                  <a:gdLst>
                    <a:gd name="connsiteX0" fmla="*/ 0 w 3972232"/>
                    <a:gd name="connsiteY0" fmla="*/ 9833 h 1897626"/>
                    <a:gd name="connsiteX1" fmla="*/ 2871019 w 3972232"/>
                    <a:gd name="connsiteY1" fmla="*/ 39329 h 1897626"/>
                    <a:gd name="connsiteX2" fmla="*/ 3972232 w 3972232"/>
                    <a:gd name="connsiteY2" fmla="*/ 1858297 h 1897626"/>
                    <a:gd name="connsiteX3" fmla="*/ 894735 w 3972232"/>
                    <a:gd name="connsiteY3" fmla="*/ 1897626 h 1897626"/>
                    <a:gd name="connsiteX4" fmla="*/ 49161 w 3972232"/>
                    <a:gd name="connsiteY4" fmla="*/ 0 h 1897626"/>
                    <a:gd name="connsiteX5" fmla="*/ 78658 w 3972232"/>
                    <a:gd name="connsiteY5" fmla="*/ 68826 h 1897626"/>
                    <a:gd name="connsiteX0" fmla="*/ 0 w 3972232"/>
                    <a:gd name="connsiteY0" fmla="*/ 9833 h 1897626"/>
                    <a:gd name="connsiteX1" fmla="*/ 2874829 w 3972232"/>
                    <a:gd name="connsiteY1" fmla="*/ 54569 h 1897626"/>
                    <a:gd name="connsiteX2" fmla="*/ 3972232 w 3972232"/>
                    <a:gd name="connsiteY2" fmla="*/ 1858297 h 1897626"/>
                    <a:gd name="connsiteX3" fmla="*/ 894735 w 3972232"/>
                    <a:gd name="connsiteY3" fmla="*/ 1897626 h 1897626"/>
                    <a:gd name="connsiteX4" fmla="*/ 49161 w 3972232"/>
                    <a:gd name="connsiteY4" fmla="*/ 0 h 1897626"/>
                    <a:gd name="connsiteX5" fmla="*/ 78658 w 3972232"/>
                    <a:gd name="connsiteY5" fmla="*/ 68826 h 1897626"/>
                    <a:gd name="connsiteX0" fmla="*/ 0 w 3972232"/>
                    <a:gd name="connsiteY0" fmla="*/ 17453 h 1905246"/>
                    <a:gd name="connsiteX1" fmla="*/ 2874829 w 3972232"/>
                    <a:gd name="connsiteY1" fmla="*/ 62189 h 1905246"/>
                    <a:gd name="connsiteX2" fmla="*/ 3972232 w 3972232"/>
                    <a:gd name="connsiteY2" fmla="*/ 1865917 h 1905246"/>
                    <a:gd name="connsiteX3" fmla="*/ 894735 w 3972232"/>
                    <a:gd name="connsiteY3" fmla="*/ 1905246 h 1905246"/>
                    <a:gd name="connsiteX4" fmla="*/ 178701 w 3972232"/>
                    <a:gd name="connsiteY4" fmla="*/ 0 h 1905246"/>
                    <a:gd name="connsiteX5" fmla="*/ 78658 w 3972232"/>
                    <a:gd name="connsiteY5" fmla="*/ 76446 h 1905246"/>
                    <a:gd name="connsiteX0" fmla="*/ 0 w 3972232"/>
                    <a:gd name="connsiteY0" fmla="*/ 17453 h 1905246"/>
                    <a:gd name="connsiteX1" fmla="*/ 2874829 w 3972232"/>
                    <a:gd name="connsiteY1" fmla="*/ 62189 h 1905246"/>
                    <a:gd name="connsiteX2" fmla="*/ 3972232 w 3972232"/>
                    <a:gd name="connsiteY2" fmla="*/ 1865917 h 1905246"/>
                    <a:gd name="connsiteX3" fmla="*/ 894735 w 3972232"/>
                    <a:gd name="connsiteY3" fmla="*/ 1905246 h 1905246"/>
                    <a:gd name="connsiteX4" fmla="*/ 178701 w 3972232"/>
                    <a:gd name="connsiteY4" fmla="*/ 0 h 1905246"/>
                    <a:gd name="connsiteX5" fmla="*/ 78658 w 3972232"/>
                    <a:gd name="connsiteY5" fmla="*/ 76446 h 1905246"/>
                    <a:gd name="connsiteX0" fmla="*/ 0 w 3972232"/>
                    <a:gd name="connsiteY0" fmla="*/ 0 h 1887793"/>
                    <a:gd name="connsiteX1" fmla="*/ 2874829 w 3972232"/>
                    <a:gd name="connsiteY1" fmla="*/ 44736 h 1887793"/>
                    <a:gd name="connsiteX2" fmla="*/ 3972232 w 3972232"/>
                    <a:gd name="connsiteY2" fmla="*/ 1848464 h 1887793"/>
                    <a:gd name="connsiteX3" fmla="*/ 894735 w 3972232"/>
                    <a:gd name="connsiteY3" fmla="*/ 1887793 h 1887793"/>
                    <a:gd name="connsiteX4" fmla="*/ 78658 w 3972232"/>
                    <a:gd name="connsiteY4" fmla="*/ 58993 h 1887793"/>
                    <a:gd name="connsiteX0" fmla="*/ 0 w 3972232"/>
                    <a:gd name="connsiteY0" fmla="*/ 24827 h 1912620"/>
                    <a:gd name="connsiteX1" fmla="*/ 2874829 w 3972232"/>
                    <a:gd name="connsiteY1" fmla="*/ 69563 h 1912620"/>
                    <a:gd name="connsiteX2" fmla="*/ 3972232 w 3972232"/>
                    <a:gd name="connsiteY2" fmla="*/ 1873291 h 1912620"/>
                    <a:gd name="connsiteX3" fmla="*/ 894735 w 3972232"/>
                    <a:gd name="connsiteY3" fmla="*/ 1912620 h 1912620"/>
                    <a:gd name="connsiteX4" fmla="*/ 21508 w 3972232"/>
                    <a:gd name="connsiteY4" fmla="*/ 0 h 1912620"/>
                    <a:gd name="connsiteX0" fmla="*/ 0 w 3956992"/>
                    <a:gd name="connsiteY0" fmla="*/ 0 h 1922083"/>
                    <a:gd name="connsiteX1" fmla="*/ 2859589 w 3956992"/>
                    <a:gd name="connsiteY1" fmla="*/ 79026 h 1922083"/>
                    <a:gd name="connsiteX2" fmla="*/ 3956992 w 3956992"/>
                    <a:gd name="connsiteY2" fmla="*/ 1882754 h 1922083"/>
                    <a:gd name="connsiteX3" fmla="*/ 879495 w 3956992"/>
                    <a:gd name="connsiteY3" fmla="*/ 1922083 h 1922083"/>
                    <a:gd name="connsiteX4" fmla="*/ 6268 w 3956992"/>
                    <a:gd name="connsiteY4" fmla="*/ 9463 h 1922083"/>
                    <a:gd name="connsiteX0" fmla="*/ 0 w 3956992"/>
                    <a:gd name="connsiteY0" fmla="*/ 0 h 1882754"/>
                    <a:gd name="connsiteX1" fmla="*/ 2859589 w 3956992"/>
                    <a:gd name="connsiteY1" fmla="*/ 79026 h 1882754"/>
                    <a:gd name="connsiteX2" fmla="*/ 3956992 w 3956992"/>
                    <a:gd name="connsiteY2" fmla="*/ 1882754 h 1882754"/>
                    <a:gd name="connsiteX3" fmla="*/ 879495 w 3956992"/>
                    <a:gd name="connsiteY3" fmla="*/ 1867219 h 1882754"/>
                    <a:gd name="connsiteX4" fmla="*/ 6268 w 3956992"/>
                    <a:gd name="connsiteY4" fmla="*/ 9463 h 18827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956992" h="1882754">
                      <a:moveTo>
                        <a:pt x="0" y="0"/>
                      </a:moveTo>
                      <a:lnTo>
                        <a:pt x="2859589" y="79026"/>
                      </a:lnTo>
                      <a:lnTo>
                        <a:pt x="3956992" y="1882754"/>
                      </a:lnTo>
                      <a:lnTo>
                        <a:pt x="879495" y="1867219"/>
                      </a:lnTo>
                      <a:lnTo>
                        <a:pt x="6268" y="9463"/>
                      </a:lnTo>
                    </a:path>
                  </a:pathLst>
                </a:custGeom>
                <a:solidFill>
                  <a:srgbClr val="FFCC99"/>
                </a:solidFill>
                <a:ln w="127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0" tIns="0" rIns="0" bIns="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Char char="•"/>
                    <a:tabLst/>
                  </a:pPr>
                  <a:endParaRPr kumimoji="0" lang="de-DE" sz="24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69" name="Rechteck 23562">
                  <a:extLst>
                    <a:ext uri="{FF2B5EF4-FFF2-40B4-BE49-F238E27FC236}">
                      <a16:creationId xmlns:a16="http://schemas.microsoft.com/office/drawing/2014/main" id="{BA462274-1464-286F-BE5F-E8CDAC6C3FE9}"/>
                    </a:ext>
                  </a:extLst>
                </p:cNvPr>
                <p:cNvSpPr/>
                <p:nvPr/>
              </p:nvSpPr>
              <p:spPr bwMode="auto">
                <a:xfrm>
                  <a:off x="3934292" y="4772010"/>
                  <a:ext cx="2877351" cy="946827"/>
                </a:xfrm>
                <a:custGeom>
                  <a:avLst/>
                  <a:gdLst>
                    <a:gd name="connsiteX0" fmla="*/ 0 w 2852968"/>
                    <a:gd name="connsiteY0" fmla="*/ 0 h 1529318"/>
                    <a:gd name="connsiteX1" fmla="*/ 2852968 w 2852968"/>
                    <a:gd name="connsiteY1" fmla="*/ 0 h 1529318"/>
                    <a:gd name="connsiteX2" fmla="*/ 2852968 w 2852968"/>
                    <a:gd name="connsiteY2" fmla="*/ 1529318 h 1529318"/>
                    <a:gd name="connsiteX3" fmla="*/ 0 w 2852968"/>
                    <a:gd name="connsiteY3" fmla="*/ 1529318 h 1529318"/>
                    <a:gd name="connsiteX4" fmla="*/ 0 w 2852968"/>
                    <a:gd name="connsiteY4" fmla="*/ 0 h 1529318"/>
                    <a:gd name="connsiteX0" fmla="*/ 0 w 2877352"/>
                    <a:gd name="connsiteY0" fmla="*/ 0 h 1529318"/>
                    <a:gd name="connsiteX1" fmla="*/ 2877352 w 2877352"/>
                    <a:gd name="connsiteY1" fmla="*/ 0 h 1529318"/>
                    <a:gd name="connsiteX2" fmla="*/ 2852968 w 2877352"/>
                    <a:gd name="connsiteY2" fmla="*/ 1529318 h 1529318"/>
                    <a:gd name="connsiteX3" fmla="*/ 0 w 2877352"/>
                    <a:gd name="connsiteY3" fmla="*/ 1529318 h 1529318"/>
                    <a:gd name="connsiteX4" fmla="*/ 0 w 2877352"/>
                    <a:gd name="connsiteY4" fmla="*/ 0 h 1529318"/>
                    <a:gd name="connsiteX0" fmla="*/ 0 w 2877352"/>
                    <a:gd name="connsiteY0" fmla="*/ 0 h 1565894"/>
                    <a:gd name="connsiteX1" fmla="*/ 2877352 w 2877352"/>
                    <a:gd name="connsiteY1" fmla="*/ 0 h 1565894"/>
                    <a:gd name="connsiteX2" fmla="*/ 2852968 w 2877352"/>
                    <a:gd name="connsiteY2" fmla="*/ 1529318 h 1565894"/>
                    <a:gd name="connsiteX3" fmla="*/ 12192 w 2877352"/>
                    <a:gd name="connsiteY3" fmla="*/ 1565894 h 1565894"/>
                    <a:gd name="connsiteX4" fmla="*/ 0 w 2877352"/>
                    <a:gd name="connsiteY4" fmla="*/ 0 h 15658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877352" h="1565894">
                      <a:moveTo>
                        <a:pt x="0" y="0"/>
                      </a:moveTo>
                      <a:lnTo>
                        <a:pt x="2877352" y="0"/>
                      </a:lnTo>
                      <a:lnTo>
                        <a:pt x="2852968" y="1529318"/>
                      </a:lnTo>
                      <a:lnTo>
                        <a:pt x="12192" y="156589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 w="12700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0" tIns="0" rIns="0" bIns="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Char char="•"/>
                    <a:tabLst/>
                  </a:pPr>
                  <a:endParaRPr kumimoji="0" lang="de-DE" sz="24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pic>
            <p:nvPicPr>
              <p:cNvPr id="159" name="Grafik 158" descr="Ein Bild, das Kreis, Entwurf, Design enthält.&#10;&#10;Automatisch generierte Beschreibung">
                <a:extLst>
                  <a:ext uri="{FF2B5EF4-FFF2-40B4-BE49-F238E27FC236}">
                    <a16:creationId xmlns:a16="http://schemas.microsoft.com/office/drawing/2014/main" id="{E654466C-BF48-89BC-604C-2C6360F69BA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9256"/>
              <a:stretch/>
            </p:blipFill>
            <p:spPr>
              <a:xfrm>
                <a:off x="7600121" y="5138363"/>
                <a:ext cx="178452" cy="171461"/>
              </a:xfrm>
              <a:prstGeom prst="rect">
                <a:avLst/>
              </a:prstGeom>
            </p:spPr>
          </p:pic>
        </p:grpSp>
        <p:pic>
          <p:nvPicPr>
            <p:cNvPr id="170" name="Grafik 169">
              <a:extLst>
                <a:ext uri="{FF2B5EF4-FFF2-40B4-BE49-F238E27FC236}">
                  <a16:creationId xmlns:a16="http://schemas.microsoft.com/office/drawing/2014/main" id="{2CA10CDB-0FF8-7C68-3CB5-85511DD4440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57960" y="3256887"/>
              <a:ext cx="348796" cy="348796"/>
            </a:xfrm>
            <a:prstGeom prst="rect">
              <a:avLst/>
            </a:prstGeom>
          </p:spPr>
        </p:pic>
        <p:grpSp>
          <p:nvGrpSpPr>
            <p:cNvPr id="171" name="Gruppieren 170">
              <a:extLst>
                <a:ext uri="{FF2B5EF4-FFF2-40B4-BE49-F238E27FC236}">
                  <a16:creationId xmlns:a16="http://schemas.microsoft.com/office/drawing/2014/main" id="{B5859B8C-2EC7-38ED-2143-2750CA773150}"/>
                </a:ext>
              </a:extLst>
            </p:cNvPr>
            <p:cNvGrpSpPr/>
            <p:nvPr/>
          </p:nvGrpSpPr>
          <p:grpSpPr>
            <a:xfrm>
              <a:off x="7461667" y="2377424"/>
              <a:ext cx="1055320" cy="1242195"/>
              <a:chOff x="7469555" y="4209304"/>
              <a:chExt cx="1055320" cy="1242195"/>
            </a:xfrm>
          </p:grpSpPr>
          <p:grpSp>
            <p:nvGrpSpPr>
              <p:cNvPr id="172" name="Gruppieren 171">
                <a:extLst>
                  <a:ext uri="{FF2B5EF4-FFF2-40B4-BE49-F238E27FC236}">
                    <a16:creationId xmlns:a16="http://schemas.microsoft.com/office/drawing/2014/main" id="{F92D1D51-96D3-A9C6-A052-F3A3CFCC53A8}"/>
                  </a:ext>
                </a:extLst>
              </p:cNvPr>
              <p:cNvGrpSpPr/>
              <p:nvPr/>
            </p:nvGrpSpPr>
            <p:grpSpPr>
              <a:xfrm>
                <a:off x="7469555" y="4209304"/>
                <a:ext cx="1055320" cy="566577"/>
                <a:chOff x="6408745" y="2599455"/>
                <a:chExt cx="897300" cy="528571"/>
              </a:xfrm>
            </p:grpSpPr>
            <p:sp>
              <p:nvSpPr>
                <p:cNvPr id="174" name="Freihandform: Form 173">
                  <a:extLst>
                    <a:ext uri="{FF2B5EF4-FFF2-40B4-BE49-F238E27FC236}">
                      <a16:creationId xmlns:a16="http://schemas.microsoft.com/office/drawing/2014/main" id="{A0DE0BAD-460E-3822-DFE8-0BFCA142704F}"/>
                    </a:ext>
                  </a:extLst>
                </p:cNvPr>
                <p:cNvSpPr/>
                <p:nvPr/>
              </p:nvSpPr>
              <p:spPr bwMode="auto">
                <a:xfrm>
                  <a:off x="6408745" y="2599455"/>
                  <a:ext cx="350547" cy="225980"/>
                </a:xfrm>
                <a:custGeom>
                  <a:avLst/>
                  <a:gdLst>
                    <a:gd name="connsiteX0" fmla="*/ 0 w 3972232"/>
                    <a:gd name="connsiteY0" fmla="*/ 9833 h 1897626"/>
                    <a:gd name="connsiteX1" fmla="*/ 2871019 w 3972232"/>
                    <a:gd name="connsiteY1" fmla="*/ 39329 h 1897626"/>
                    <a:gd name="connsiteX2" fmla="*/ 3972232 w 3972232"/>
                    <a:gd name="connsiteY2" fmla="*/ 1858297 h 1897626"/>
                    <a:gd name="connsiteX3" fmla="*/ 894735 w 3972232"/>
                    <a:gd name="connsiteY3" fmla="*/ 1897626 h 1897626"/>
                    <a:gd name="connsiteX4" fmla="*/ 49161 w 3972232"/>
                    <a:gd name="connsiteY4" fmla="*/ 0 h 1897626"/>
                    <a:gd name="connsiteX5" fmla="*/ 78658 w 3972232"/>
                    <a:gd name="connsiteY5" fmla="*/ 68826 h 1897626"/>
                    <a:gd name="connsiteX0" fmla="*/ 0 w 3972232"/>
                    <a:gd name="connsiteY0" fmla="*/ 9833 h 1897626"/>
                    <a:gd name="connsiteX1" fmla="*/ 2874829 w 3972232"/>
                    <a:gd name="connsiteY1" fmla="*/ 54569 h 1897626"/>
                    <a:gd name="connsiteX2" fmla="*/ 3972232 w 3972232"/>
                    <a:gd name="connsiteY2" fmla="*/ 1858297 h 1897626"/>
                    <a:gd name="connsiteX3" fmla="*/ 894735 w 3972232"/>
                    <a:gd name="connsiteY3" fmla="*/ 1897626 h 1897626"/>
                    <a:gd name="connsiteX4" fmla="*/ 49161 w 3972232"/>
                    <a:gd name="connsiteY4" fmla="*/ 0 h 1897626"/>
                    <a:gd name="connsiteX5" fmla="*/ 78658 w 3972232"/>
                    <a:gd name="connsiteY5" fmla="*/ 68826 h 1897626"/>
                    <a:gd name="connsiteX0" fmla="*/ 0 w 3972232"/>
                    <a:gd name="connsiteY0" fmla="*/ 17453 h 1905246"/>
                    <a:gd name="connsiteX1" fmla="*/ 2874829 w 3972232"/>
                    <a:gd name="connsiteY1" fmla="*/ 62189 h 1905246"/>
                    <a:gd name="connsiteX2" fmla="*/ 3972232 w 3972232"/>
                    <a:gd name="connsiteY2" fmla="*/ 1865917 h 1905246"/>
                    <a:gd name="connsiteX3" fmla="*/ 894735 w 3972232"/>
                    <a:gd name="connsiteY3" fmla="*/ 1905246 h 1905246"/>
                    <a:gd name="connsiteX4" fmla="*/ 178701 w 3972232"/>
                    <a:gd name="connsiteY4" fmla="*/ 0 h 1905246"/>
                    <a:gd name="connsiteX5" fmla="*/ 78658 w 3972232"/>
                    <a:gd name="connsiteY5" fmla="*/ 76446 h 1905246"/>
                    <a:gd name="connsiteX0" fmla="*/ 0 w 3972232"/>
                    <a:gd name="connsiteY0" fmla="*/ 17453 h 1905246"/>
                    <a:gd name="connsiteX1" fmla="*/ 2874829 w 3972232"/>
                    <a:gd name="connsiteY1" fmla="*/ 62189 h 1905246"/>
                    <a:gd name="connsiteX2" fmla="*/ 3972232 w 3972232"/>
                    <a:gd name="connsiteY2" fmla="*/ 1865917 h 1905246"/>
                    <a:gd name="connsiteX3" fmla="*/ 894735 w 3972232"/>
                    <a:gd name="connsiteY3" fmla="*/ 1905246 h 1905246"/>
                    <a:gd name="connsiteX4" fmla="*/ 178701 w 3972232"/>
                    <a:gd name="connsiteY4" fmla="*/ 0 h 1905246"/>
                    <a:gd name="connsiteX5" fmla="*/ 78658 w 3972232"/>
                    <a:gd name="connsiteY5" fmla="*/ 76446 h 1905246"/>
                    <a:gd name="connsiteX0" fmla="*/ 0 w 3972232"/>
                    <a:gd name="connsiteY0" fmla="*/ 0 h 1887793"/>
                    <a:gd name="connsiteX1" fmla="*/ 2874829 w 3972232"/>
                    <a:gd name="connsiteY1" fmla="*/ 44736 h 1887793"/>
                    <a:gd name="connsiteX2" fmla="*/ 3972232 w 3972232"/>
                    <a:gd name="connsiteY2" fmla="*/ 1848464 h 1887793"/>
                    <a:gd name="connsiteX3" fmla="*/ 894735 w 3972232"/>
                    <a:gd name="connsiteY3" fmla="*/ 1887793 h 1887793"/>
                    <a:gd name="connsiteX4" fmla="*/ 78658 w 3972232"/>
                    <a:gd name="connsiteY4" fmla="*/ 58993 h 1887793"/>
                    <a:gd name="connsiteX0" fmla="*/ 0 w 3972232"/>
                    <a:gd name="connsiteY0" fmla="*/ 24827 h 1912620"/>
                    <a:gd name="connsiteX1" fmla="*/ 2874829 w 3972232"/>
                    <a:gd name="connsiteY1" fmla="*/ 69563 h 1912620"/>
                    <a:gd name="connsiteX2" fmla="*/ 3972232 w 3972232"/>
                    <a:gd name="connsiteY2" fmla="*/ 1873291 h 1912620"/>
                    <a:gd name="connsiteX3" fmla="*/ 894735 w 3972232"/>
                    <a:gd name="connsiteY3" fmla="*/ 1912620 h 1912620"/>
                    <a:gd name="connsiteX4" fmla="*/ 21508 w 3972232"/>
                    <a:gd name="connsiteY4" fmla="*/ 0 h 1912620"/>
                    <a:gd name="connsiteX0" fmla="*/ 0 w 3956992"/>
                    <a:gd name="connsiteY0" fmla="*/ 0 h 1922083"/>
                    <a:gd name="connsiteX1" fmla="*/ 2859589 w 3956992"/>
                    <a:gd name="connsiteY1" fmla="*/ 79026 h 1922083"/>
                    <a:gd name="connsiteX2" fmla="*/ 3956992 w 3956992"/>
                    <a:gd name="connsiteY2" fmla="*/ 1882754 h 1922083"/>
                    <a:gd name="connsiteX3" fmla="*/ 879495 w 3956992"/>
                    <a:gd name="connsiteY3" fmla="*/ 1922083 h 1922083"/>
                    <a:gd name="connsiteX4" fmla="*/ 6268 w 3956992"/>
                    <a:gd name="connsiteY4" fmla="*/ 9463 h 1922083"/>
                    <a:gd name="connsiteX0" fmla="*/ 0 w 3956992"/>
                    <a:gd name="connsiteY0" fmla="*/ 0 h 1882754"/>
                    <a:gd name="connsiteX1" fmla="*/ 2859589 w 3956992"/>
                    <a:gd name="connsiteY1" fmla="*/ 79026 h 1882754"/>
                    <a:gd name="connsiteX2" fmla="*/ 3956992 w 3956992"/>
                    <a:gd name="connsiteY2" fmla="*/ 1882754 h 1882754"/>
                    <a:gd name="connsiteX3" fmla="*/ 879495 w 3956992"/>
                    <a:gd name="connsiteY3" fmla="*/ 1867219 h 1882754"/>
                    <a:gd name="connsiteX4" fmla="*/ 6268 w 3956992"/>
                    <a:gd name="connsiteY4" fmla="*/ 9463 h 18827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956992" h="1882754">
                      <a:moveTo>
                        <a:pt x="0" y="0"/>
                      </a:moveTo>
                      <a:lnTo>
                        <a:pt x="2859589" y="79026"/>
                      </a:lnTo>
                      <a:lnTo>
                        <a:pt x="3956992" y="1882754"/>
                      </a:lnTo>
                      <a:lnTo>
                        <a:pt x="879495" y="1867219"/>
                      </a:lnTo>
                      <a:lnTo>
                        <a:pt x="6268" y="9463"/>
                      </a:lnTo>
                    </a:path>
                  </a:pathLst>
                </a:custGeom>
                <a:solidFill>
                  <a:schemeClr val="tx1">
                    <a:lumMod val="65000"/>
                    <a:lumOff val="35000"/>
                  </a:schemeClr>
                </a:solidFill>
                <a:ln w="127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0" tIns="0" rIns="0" bIns="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Char char="•"/>
                    <a:tabLst/>
                  </a:pPr>
                  <a:endParaRPr kumimoji="0" lang="de-DE" sz="24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75" name="Freihandform: Form 174">
                  <a:extLst>
                    <a:ext uri="{FF2B5EF4-FFF2-40B4-BE49-F238E27FC236}">
                      <a16:creationId xmlns:a16="http://schemas.microsoft.com/office/drawing/2014/main" id="{4C7D8A52-5F8A-CAA2-37EB-DEF47814BB36}"/>
                    </a:ext>
                  </a:extLst>
                </p:cNvPr>
                <p:cNvSpPr/>
                <p:nvPr/>
              </p:nvSpPr>
              <p:spPr bwMode="auto">
                <a:xfrm>
                  <a:off x="6807879" y="2599455"/>
                  <a:ext cx="350547" cy="225980"/>
                </a:xfrm>
                <a:custGeom>
                  <a:avLst/>
                  <a:gdLst>
                    <a:gd name="connsiteX0" fmla="*/ 0 w 3972232"/>
                    <a:gd name="connsiteY0" fmla="*/ 9833 h 1897626"/>
                    <a:gd name="connsiteX1" fmla="*/ 2871019 w 3972232"/>
                    <a:gd name="connsiteY1" fmla="*/ 39329 h 1897626"/>
                    <a:gd name="connsiteX2" fmla="*/ 3972232 w 3972232"/>
                    <a:gd name="connsiteY2" fmla="*/ 1858297 h 1897626"/>
                    <a:gd name="connsiteX3" fmla="*/ 894735 w 3972232"/>
                    <a:gd name="connsiteY3" fmla="*/ 1897626 h 1897626"/>
                    <a:gd name="connsiteX4" fmla="*/ 49161 w 3972232"/>
                    <a:gd name="connsiteY4" fmla="*/ 0 h 1897626"/>
                    <a:gd name="connsiteX5" fmla="*/ 78658 w 3972232"/>
                    <a:gd name="connsiteY5" fmla="*/ 68826 h 1897626"/>
                    <a:gd name="connsiteX0" fmla="*/ 0 w 3972232"/>
                    <a:gd name="connsiteY0" fmla="*/ 9833 h 1897626"/>
                    <a:gd name="connsiteX1" fmla="*/ 2874829 w 3972232"/>
                    <a:gd name="connsiteY1" fmla="*/ 54569 h 1897626"/>
                    <a:gd name="connsiteX2" fmla="*/ 3972232 w 3972232"/>
                    <a:gd name="connsiteY2" fmla="*/ 1858297 h 1897626"/>
                    <a:gd name="connsiteX3" fmla="*/ 894735 w 3972232"/>
                    <a:gd name="connsiteY3" fmla="*/ 1897626 h 1897626"/>
                    <a:gd name="connsiteX4" fmla="*/ 49161 w 3972232"/>
                    <a:gd name="connsiteY4" fmla="*/ 0 h 1897626"/>
                    <a:gd name="connsiteX5" fmla="*/ 78658 w 3972232"/>
                    <a:gd name="connsiteY5" fmla="*/ 68826 h 1897626"/>
                    <a:gd name="connsiteX0" fmla="*/ 0 w 3972232"/>
                    <a:gd name="connsiteY0" fmla="*/ 17453 h 1905246"/>
                    <a:gd name="connsiteX1" fmla="*/ 2874829 w 3972232"/>
                    <a:gd name="connsiteY1" fmla="*/ 62189 h 1905246"/>
                    <a:gd name="connsiteX2" fmla="*/ 3972232 w 3972232"/>
                    <a:gd name="connsiteY2" fmla="*/ 1865917 h 1905246"/>
                    <a:gd name="connsiteX3" fmla="*/ 894735 w 3972232"/>
                    <a:gd name="connsiteY3" fmla="*/ 1905246 h 1905246"/>
                    <a:gd name="connsiteX4" fmla="*/ 178701 w 3972232"/>
                    <a:gd name="connsiteY4" fmla="*/ 0 h 1905246"/>
                    <a:gd name="connsiteX5" fmla="*/ 78658 w 3972232"/>
                    <a:gd name="connsiteY5" fmla="*/ 76446 h 1905246"/>
                    <a:gd name="connsiteX0" fmla="*/ 0 w 3972232"/>
                    <a:gd name="connsiteY0" fmla="*/ 17453 h 1905246"/>
                    <a:gd name="connsiteX1" fmla="*/ 2874829 w 3972232"/>
                    <a:gd name="connsiteY1" fmla="*/ 62189 h 1905246"/>
                    <a:gd name="connsiteX2" fmla="*/ 3972232 w 3972232"/>
                    <a:gd name="connsiteY2" fmla="*/ 1865917 h 1905246"/>
                    <a:gd name="connsiteX3" fmla="*/ 894735 w 3972232"/>
                    <a:gd name="connsiteY3" fmla="*/ 1905246 h 1905246"/>
                    <a:gd name="connsiteX4" fmla="*/ 178701 w 3972232"/>
                    <a:gd name="connsiteY4" fmla="*/ 0 h 1905246"/>
                    <a:gd name="connsiteX5" fmla="*/ 78658 w 3972232"/>
                    <a:gd name="connsiteY5" fmla="*/ 76446 h 1905246"/>
                    <a:gd name="connsiteX0" fmla="*/ 0 w 3972232"/>
                    <a:gd name="connsiteY0" fmla="*/ 0 h 1887793"/>
                    <a:gd name="connsiteX1" fmla="*/ 2874829 w 3972232"/>
                    <a:gd name="connsiteY1" fmla="*/ 44736 h 1887793"/>
                    <a:gd name="connsiteX2" fmla="*/ 3972232 w 3972232"/>
                    <a:gd name="connsiteY2" fmla="*/ 1848464 h 1887793"/>
                    <a:gd name="connsiteX3" fmla="*/ 894735 w 3972232"/>
                    <a:gd name="connsiteY3" fmla="*/ 1887793 h 1887793"/>
                    <a:gd name="connsiteX4" fmla="*/ 78658 w 3972232"/>
                    <a:gd name="connsiteY4" fmla="*/ 58993 h 1887793"/>
                    <a:gd name="connsiteX0" fmla="*/ 0 w 3972232"/>
                    <a:gd name="connsiteY0" fmla="*/ 24827 h 1912620"/>
                    <a:gd name="connsiteX1" fmla="*/ 2874829 w 3972232"/>
                    <a:gd name="connsiteY1" fmla="*/ 69563 h 1912620"/>
                    <a:gd name="connsiteX2" fmla="*/ 3972232 w 3972232"/>
                    <a:gd name="connsiteY2" fmla="*/ 1873291 h 1912620"/>
                    <a:gd name="connsiteX3" fmla="*/ 894735 w 3972232"/>
                    <a:gd name="connsiteY3" fmla="*/ 1912620 h 1912620"/>
                    <a:gd name="connsiteX4" fmla="*/ 21508 w 3972232"/>
                    <a:gd name="connsiteY4" fmla="*/ 0 h 1912620"/>
                    <a:gd name="connsiteX0" fmla="*/ 0 w 3956992"/>
                    <a:gd name="connsiteY0" fmla="*/ 0 h 1922083"/>
                    <a:gd name="connsiteX1" fmla="*/ 2859589 w 3956992"/>
                    <a:gd name="connsiteY1" fmla="*/ 79026 h 1922083"/>
                    <a:gd name="connsiteX2" fmla="*/ 3956992 w 3956992"/>
                    <a:gd name="connsiteY2" fmla="*/ 1882754 h 1922083"/>
                    <a:gd name="connsiteX3" fmla="*/ 879495 w 3956992"/>
                    <a:gd name="connsiteY3" fmla="*/ 1922083 h 1922083"/>
                    <a:gd name="connsiteX4" fmla="*/ 6268 w 3956992"/>
                    <a:gd name="connsiteY4" fmla="*/ 9463 h 1922083"/>
                    <a:gd name="connsiteX0" fmla="*/ 0 w 3956992"/>
                    <a:gd name="connsiteY0" fmla="*/ 0 h 1882754"/>
                    <a:gd name="connsiteX1" fmla="*/ 2859589 w 3956992"/>
                    <a:gd name="connsiteY1" fmla="*/ 79026 h 1882754"/>
                    <a:gd name="connsiteX2" fmla="*/ 3956992 w 3956992"/>
                    <a:gd name="connsiteY2" fmla="*/ 1882754 h 1882754"/>
                    <a:gd name="connsiteX3" fmla="*/ 879495 w 3956992"/>
                    <a:gd name="connsiteY3" fmla="*/ 1867219 h 1882754"/>
                    <a:gd name="connsiteX4" fmla="*/ 6268 w 3956992"/>
                    <a:gd name="connsiteY4" fmla="*/ 9463 h 18827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956992" h="1882754">
                      <a:moveTo>
                        <a:pt x="0" y="0"/>
                      </a:moveTo>
                      <a:lnTo>
                        <a:pt x="2859589" y="79026"/>
                      </a:lnTo>
                      <a:lnTo>
                        <a:pt x="3956992" y="1882754"/>
                      </a:lnTo>
                      <a:lnTo>
                        <a:pt x="879495" y="1867219"/>
                      </a:lnTo>
                      <a:lnTo>
                        <a:pt x="6268" y="9463"/>
                      </a:lnTo>
                    </a:path>
                  </a:pathLst>
                </a:custGeom>
                <a:solidFill>
                  <a:schemeClr val="tx1">
                    <a:lumMod val="65000"/>
                    <a:lumOff val="35000"/>
                  </a:schemeClr>
                </a:solidFill>
                <a:ln w="127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0" tIns="0" rIns="0" bIns="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Char char="•"/>
                    <a:tabLst/>
                  </a:pPr>
                  <a:endParaRPr kumimoji="0" lang="de-DE" sz="24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76" name="Freihandform: Form 175">
                  <a:extLst>
                    <a:ext uri="{FF2B5EF4-FFF2-40B4-BE49-F238E27FC236}">
                      <a16:creationId xmlns:a16="http://schemas.microsoft.com/office/drawing/2014/main" id="{471990D3-D05C-97C9-BF95-88266B3C5612}"/>
                    </a:ext>
                  </a:extLst>
                </p:cNvPr>
                <p:cNvSpPr/>
                <p:nvPr/>
              </p:nvSpPr>
              <p:spPr bwMode="auto">
                <a:xfrm>
                  <a:off x="6556365" y="2902046"/>
                  <a:ext cx="350547" cy="225980"/>
                </a:xfrm>
                <a:custGeom>
                  <a:avLst/>
                  <a:gdLst>
                    <a:gd name="connsiteX0" fmla="*/ 0 w 3972232"/>
                    <a:gd name="connsiteY0" fmla="*/ 9833 h 1897626"/>
                    <a:gd name="connsiteX1" fmla="*/ 2871019 w 3972232"/>
                    <a:gd name="connsiteY1" fmla="*/ 39329 h 1897626"/>
                    <a:gd name="connsiteX2" fmla="*/ 3972232 w 3972232"/>
                    <a:gd name="connsiteY2" fmla="*/ 1858297 h 1897626"/>
                    <a:gd name="connsiteX3" fmla="*/ 894735 w 3972232"/>
                    <a:gd name="connsiteY3" fmla="*/ 1897626 h 1897626"/>
                    <a:gd name="connsiteX4" fmla="*/ 49161 w 3972232"/>
                    <a:gd name="connsiteY4" fmla="*/ 0 h 1897626"/>
                    <a:gd name="connsiteX5" fmla="*/ 78658 w 3972232"/>
                    <a:gd name="connsiteY5" fmla="*/ 68826 h 1897626"/>
                    <a:gd name="connsiteX0" fmla="*/ 0 w 3972232"/>
                    <a:gd name="connsiteY0" fmla="*/ 9833 h 1897626"/>
                    <a:gd name="connsiteX1" fmla="*/ 2874829 w 3972232"/>
                    <a:gd name="connsiteY1" fmla="*/ 54569 h 1897626"/>
                    <a:gd name="connsiteX2" fmla="*/ 3972232 w 3972232"/>
                    <a:gd name="connsiteY2" fmla="*/ 1858297 h 1897626"/>
                    <a:gd name="connsiteX3" fmla="*/ 894735 w 3972232"/>
                    <a:gd name="connsiteY3" fmla="*/ 1897626 h 1897626"/>
                    <a:gd name="connsiteX4" fmla="*/ 49161 w 3972232"/>
                    <a:gd name="connsiteY4" fmla="*/ 0 h 1897626"/>
                    <a:gd name="connsiteX5" fmla="*/ 78658 w 3972232"/>
                    <a:gd name="connsiteY5" fmla="*/ 68826 h 1897626"/>
                    <a:gd name="connsiteX0" fmla="*/ 0 w 3972232"/>
                    <a:gd name="connsiteY0" fmla="*/ 17453 h 1905246"/>
                    <a:gd name="connsiteX1" fmla="*/ 2874829 w 3972232"/>
                    <a:gd name="connsiteY1" fmla="*/ 62189 h 1905246"/>
                    <a:gd name="connsiteX2" fmla="*/ 3972232 w 3972232"/>
                    <a:gd name="connsiteY2" fmla="*/ 1865917 h 1905246"/>
                    <a:gd name="connsiteX3" fmla="*/ 894735 w 3972232"/>
                    <a:gd name="connsiteY3" fmla="*/ 1905246 h 1905246"/>
                    <a:gd name="connsiteX4" fmla="*/ 178701 w 3972232"/>
                    <a:gd name="connsiteY4" fmla="*/ 0 h 1905246"/>
                    <a:gd name="connsiteX5" fmla="*/ 78658 w 3972232"/>
                    <a:gd name="connsiteY5" fmla="*/ 76446 h 1905246"/>
                    <a:gd name="connsiteX0" fmla="*/ 0 w 3972232"/>
                    <a:gd name="connsiteY0" fmla="*/ 17453 h 1905246"/>
                    <a:gd name="connsiteX1" fmla="*/ 2874829 w 3972232"/>
                    <a:gd name="connsiteY1" fmla="*/ 62189 h 1905246"/>
                    <a:gd name="connsiteX2" fmla="*/ 3972232 w 3972232"/>
                    <a:gd name="connsiteY2" fmla="*/ 1865917 h 1905246"/>
                    <a:gd name="connsiteX3" fmla="*/ 894735 w 3972232"/>
                    <a:gd name="connsiteY3" fmla="*/ 1905246 h 1905246"/>
                    <a:gd name="connsiteX4" fmla="*/ 178701 w 3972232"/>
                    <a:gd name="connsiteY4" fmla="*/ 0 h 1905246"/>
                    <a:gd name="connsiteX5" fmla="*/ 78658 w 3972232"/>
                    <a:gd name="connsiteY5" fmla="*/ 76446 h 1905246"/>
                    <a:gd name="connsiteX0" fmla="*/ 0 w 3972232"/>
                    <a:gd name="connsiteY0" fmla="*/ 0 h 1887793"/>
                    <a:gd name="connsiteX1" fmla="*/ 2874829 w 3972232"/>
                    <a:gd name="connsiteY1" fmla="*/ 44736 h 1887793"/>
                    <a:gd name="connsiteX2" fmla="*/ 3972232 w 3972232"/>
                    <a:gd name="connsiteY2" fmla="*/ 1848464 h 1887793"/>
                    <a:gd name="connsiteX3" fmla="*/ 894735 w 3972232"/>
                    <a:gd name="connsiteY3" fmla="*/ 1887793 h 1887793"/>
                    <a:gd name="connsiteX4" fmla="*/ 78658 w 3972232"/>
                    <a:gd name="connsiteY4" fmla="*/ 58993 h 1887793"/>
                    <a:gd name="connsiteX0" fmla="*/ 0 w 3972232"/>
                    <a:gd name="connsiteY0" fmla="*/ 24827 h 1912620"/>
                    <a:gd name="connsiteX1" fmla="*/ 2874829 w 3972232"/>
                    <a:gd name="connsiteY1" fmla="*/ 69563 h 1912620"/>
                    <a:gd name="connsiteX2" fmla="*/ 3972232 w 3972232"/>
                    <a:gd name="connsiteY2" fmla="*/ 1873291 h 1912620"/>
                    <a:gd name="connsiteX3" fmla="*/ 894735 w 3972232"/>
                    <a:gd name="connsiteY3" fmla="*/ 1912620 h 1912620"/>
                    <a:gd name="connsiteX4" fmla="*/ 21508 w 3972232"/>
                    <a:gd name="connsiteY4" fmla="*/ 0 h 1912620"/>
                    <a:gd name="connsiteX0" fmla="*/ 0 w 3956992"/>
                    <a:gd name="connsiteY0" fmla="*/ 0 h 1922083"/>
                    <a:gd name="connsiteX1" fmla="*/ 2859589 w 3956992"/>
                    <a:gd name="connsiteY1" fmla="*/ 79026 h 1922083"/>
                    <a:gd name="connsiteX2" fmla="*/ 3956992 w 3956992"/>
                    <a:gd name="connsiteY2" fmla="*/ 1882754 h 1922083"/>
                    <a:gd name="connsiteX3" fmla="*/ 879495 w 3956992"/>
                    <a:gd name="connsiteY3" fmla="*/ 1922083 h 1922083"/>
                    <a:gd name="connsiteX4" fmla="*/ 6268 w 3956992"/>
                    <a:gd name="connsiteY4" fmla="*/ 9463 h 1922083"/>
                    <a:gd name="connsiteX0" fmla="*/ 0 w 3956992"/>
                    <a:gd name="connsiteY0" fmla="*/ 0 h 1882754"/>
                    <a:gd name="connsiteX1" fmla="*/ 2859589 w 3956992"/>
                    <a:gd name="connsiteY1" fmla="*/ 79026 h 1882754"/>
                    <a:gd name="connsiteX2" fmla="*/ 3956992 w 3956992"/>
                    <a:gd name="connsiteY2" fmla="*/ 1882754 h 1882754"/>
                    <a:gd name="connsiteX3" fmla="*/ 879495 w 3956992"/>
                    <a:gd name="connsiteY3" fmla="*/ 1867219 h 1882754"/>
                    <a:gd name="connsiteX4" fmla="*/ 6268 w 3956992"/>
                    <a:gd name="connsiteY4" fmla="*/ 9463 h 18827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956992" h="1882754">
                      <a:moveTo>
                        <a:pt x="0" y="0"/>
                      </a:moveTo>
                      <a:lnTo>
                        <a:pt x="2859589" y="79026"/>
                      </a:lnTo>
                      <a:lnTo>
                        <a:pt x="3956992" y="1882754"/>
                      </a:lnTo>
                      <a:lnTo>
                        <a:pt x="879495" y="1867219"/>
                      </a:lnTo>
                      <a:lnTo>
                        <a:pt x="6268" y="9463"/>
                      </a:lnTo>
                    </a:path>
                  </a:pathLst>
                </a:custGeom>
                <a:solidFill>
                  <a:schemeClr val="tx1">
                    <a:lumMod val="65000"/>
                    <a:lumOff val="35000"/>
                  </a:schemeClr>
                </a:solidFill>
                <a:ln w="127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0" tIns="0" rIns="0" bIns="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Char char="•"/>
                    <a:tabLst/>
                  </a:pPr>
                  <a:endParaRPr kumimoji="0" lang="de-DE" sz="24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77" name="Freihandform: Form 176">
                  <a:extLst>
                    <a:ext uri="{FF2B5EF4-FFF2-40B4-BE49-F238E27FC236}">
                      <a16:creationId xmlns:a16="http://schemas.microsoft.com/office/drawing/2014/main" id="{CFF4B13B-58D1-C7AC-8B2B-AFC64E69E5B5}"/>
                    </a:ext>
                  </a:extLst>
                </p:cNvPr>
                <p:cNvSpPr/>
                <p:nvPr/>
              </p:nvSpPr>
              <p:spPr bwMode="auto">
                <a:xfrm>
                  <a:off x="6955498" y="2902046"/>
                  <a:ext cx="350547" cy="225980"/>
                </a:xfrm>
                <a:custGeom>
                  <a:avLst/>
                  <a:gdLst>
                    <a:gd name="connsiteX0" fmla="*/ 0 w 3972232"/>
                    <a:gd name="connsiteY0" fmla="*/ 9833 h 1897626"/>
                    <a:gd name="connsiteX1" fmla="*/ 2871019 w 3972232"/>
                    <a:gd name="connsiteY1" fmla="*/ 39329 h 1897626"/>
                    <a:gd name="connsiteX2" fmla="*/ 3972232 w 3972232"/>
                    <a:gd name="connsiteY2" fmla="*/ 1858297 h 1897626"/>
                    <a:gd name="connsiteX3" fmla="*/ 894735 w 3972232"/>
                    <a:gd name="connsiteY3" fmla="*/ 1897626 h 1897626"/>
                    <a:gd name="connsiteX4" fmla="*/ 49161 w 3972232"/>
                    <a:gd name="connsiteY4" fmla="*/ 0 h 1897626"/>
                    <a:gd name="connsiteX5" fmla="*/ 78658 w 3972232"/>
                    <a:gd name="connsiteY5" fmla="*/ 68826 h 1897626"/>
                    <a:gd name="connsiteX0" fmla="*/ 0 w 3972232"/>
                    <a:gd name="connsiteY0" fmla="*/ 9833 h 1897626"/>
                    <a:gd name="connsiteX1" fmla="*/ 2874829 w 3972232"/>
                    <a:gd name="connsiteY1" fmla="*/ 54569 h 1897626"/>
                    <a:gd name="connsiteX2" fmla="*/ 3972232 w 3972232"/>
                    <a:gd name="connsiteY2" fmla="*/ 1858297 h 1897626"/>
                    <a:gd name="connsiteX3" fmla="*/ 894735 w 3972232"/>
                    <a:gd name="connsiteY3" fmla="*/ 1897626 h 1897626"/>
                    <a:gd name="connsiteX4" fmla="*/ 49161 w 3972232"/>
                    <a:gd name="connsiteY4" fmla="*/ 0 h 1897626"/>
                    <a:gd name="connsiteX5" fmla="*/ 78658 w 3972232"/>
                    <a:gd name="connsiteY5" fmla="*/ 68826 h 1897626"/>
                    <a:gd name="connsiteX0" fmla="*/ 0 w 3972232"/>
                    <a:gd name="connsiteY0" fmla="*/ 17453 h 1905246"/>
                    <a:gd name="connsiteX1" fmla="*/ 2874829 w 3972232"/>
                    <a:gd name="connsiteY1" fmla="*/ 62189 h 1905246"/>
                    <a:gd name="connsiteX2" fmla="*/ 3972232 w 3972232"/>
                    <a:gd name="connsiteY2" fmla="*/ 1865917 h 1905246"/>
                    <a:gd name="connsiteX3" fmla="*/ 894735 w 3972232"/>
                    <a:gd name="connsiteY3" fmla="*/ 1905246 h 1905246"/>
                    <a:gd name="connsiteX4" fmla="*/ 178701 w 3972232"/>
                    <a:gd name="connsiteY4" fmla="*/ 0 h 1905246"/>
                    <a:gd name="connsiteX5" fmla="*/ 78658 w 3972232"/>
                    <a:gd name="connsiteY5" fmla="*/ 76446 h 1905246"/>
                    <a:gd name="connsiteX0" fmla="*/ 0 w 3972232"/>
                    <a:gd name="connsiteY0" fmla="*/ 17453 h 1905246"/>
                    <a:gd name="connsiteX1" fmla="*/ 2874829 w 3972232"/>
                    <a:gd name="connsiteY1" fmla="*/ 62189 h 1905246"/>
                    <a:gd name="connsiteX2" fmla="*/ 3972232 w 3972232"/>
                    <a:gd name="connsiteY2" fmla="*/ 1865917 h 1905246"/>
                    <a:gd name="connsiteX3" fmla="*/ 894735 w 3972232"/>
                    <a:gd name="connsiteY3" fmla="*/ 1905246 h 1905246"/>
                    <a:gd name="connsiteX4" fmla="*/ 178701 w 3972232"/>
                    <a:gd name="connsiteY4" fmla="*/ 0 h 1905246"/>
                    <a:gd name="connsiteX5" fmla="*/ 78658 w 3972232"/>
                    <a:gd name="connsiteY5" fmla="*/ 76446 h 1905246"/>
                    <a:gd name="connsiteX0" fmla="*/ 0 w 3972232"/>
                    <a:gd name="connsiteY0" fmla="*/ 0 h 1887793"/>
                    <a:gd name="connsiteX1" fmla="*/ 2874829 w 3972232"/>
                    <a:gd name="connsiteY1" fmla="*/ 44736 h 1887793"/>
                    <a:gd name="connsiteX2" fmla="*/ 3972232 w 3972232"/>
                    <a:gd name="connsiteY2" fmla="*/ 1848464 h 1887793"/>
                    <a:gd name="connsiteX3" fmla="*/ 894735 w 3972232"/>
                    <a:gd name="connsiteY3" fmla="*/ 1887793 h 1887793"/>
                    <a:gd name="connsiteX4" fmla="*/ 78658 w 3972232"/>
                    <a:gd name="connsiteY4" fmla="*/ 58993 h 1887793"/>
                    <a:gd name="connsiteX0" fmla="*/ 0 w 3972232"/>
                    <a:gd name="connsiteY0" fmla="*/ 24827 h 1912620"/>
                    <a:gd name="connsiteX1" fmla="*/ 2874829 w 3972232"/>
                    <a:gd name="connsiteY1" fmla="*/ 69563 h 1912620"/>
                    <a:gd name="connsiteX2" fmla="*/ 3972232 w 3972232"/>
                    <a:gd name="connsiteY2" fmla="*/ 1873291 h 1912620"/>
                    <a:gd name="connsiteX3" fmla="*/ 894735 w 3972232"/>
                    <a:gd name="connsiteY3" fmla="*/ 1912620 h 1912620"/>
                    <a:gd name="connsiteX4" fmla="*/ 21508 w 3972232"/>
                    <a:gd name="connsiteY4" fmla="*/ 0 h 1912620"/>
                    <a:gd name="connsiteX0" fmla="*/ 0 w 3956992"/>
                    <a:gd name="connsiteY0" fmla="*/ 0 h 1922083"/>
                    <a:gd name="connsiteX1" fmla="*/ 2859589 w 3956992"/>
                    <a:gd name="connsiteY1" fmla="*/ 79026 h 1922083"/>
                    <a:gd name="connsiteX2" fmla="*/ 3956992 w 3956992"/>
                    <a:gd name="connsiteY2" fmla="*/ 1882754 h 1922083"/>
                    <a:gd name="connsiteX3" fmla="*/ 879495 w 3956992"/>
                    <a:gd name="connsiteY3" fmla="*/ 1922083 h 1922083"/>
                    <a:gd name="connsiteX4" fmla="*/ 6268 w 3956992"/>
                    <a:gd name="connsiteY4" fmla="*/ 9463 h 1922083"/>
                    <a:gd name="connsiteX0" fmla="*/ 0 w 3956992"/>
                    <a:gd name="connsiteY0" fmla="*/ 0 h 1882754"/>
                    <a:gd name="connsiteX1" fmla="*/ 2859589 w 3956992"/>
                    <a:gd name="connsiteY1" fmla="*/ 79026 h 1882754"/>
                    <a:gd name="connsiteX2" fmla="*/ 3956992 w 3956992"/>
                    <a:gd name="connsiteY2" fmla="*/ 1882754 h 1882754"/>
                    <a:gd name="connsiteX3" fmla="*/ 879495 w 3956992"/>
                    <a:gd name="connsiteY3" fmla="*/ 1867219 h 1882754"/>
                    <a:gd name="connsiteX4" fmla="*/ 6268 w 3956992"/>
                    <a:gd name="connsiteY4" fmla="*/ 9463 h 18827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956992" h="1882754">
                      <a:moveTo>
                        <a:pt x="0" y="0"/>
                      </a:moveTo>
                      <a:lnTo>
                        <a:pt x="2859589" y="79026"/>
                      </a:lnTo>
                      <a:lnTo>
                        <a:pt x="3956992" y="1882754"/>
                      </a:lnTo>
                      <a:lnTo>
                        <a:pt x="879495" y="1867219"/>
                      </a:lnTo>
                      <a:lnTo>
                        <a:pt x="6268" y="9463"/>
                      </a:lnTo>
                    </a:path>
                  </a:pathLst>
                </a:custGeom>
                <a:solidFill>
                  <a:schemeClr val="tx1">
                    <a:lumMod val="65000"/>
                    <a:lumOff val="35000"/>
                  </a:schemeClr>
                </a:solidFill>
                <a:ln w="127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0" tIns="0" rIns="0" bIns="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Char char="•"/>
                    <a:tabLst/>
                  </a:pPr>
                  <a:endParaRPr kumimoji="0" lang="de-DE" sz="24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pic>
            <p:nvPicPr>
              <p:cNvPr id="173" name="Grafik 172">
                <a:extLst>
                  <a:ext uri="{FF2B5EF4-FFF2-40B4-BE49-F238E27FC236}">
                    <a16:creationId xmlns:a16="http://schemas.microsoft.com/office/drawing/2014/main" id="{685C03FE-B4A9-CF3A-4050-1F4AE1829D6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9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087" t="56358" r="73126" b="14625"/>
              <a:stretch/>
            </p:blipFill>
            <p:spPr>
              <a:xfrm>
                <a:off x="7916612" y="5102703"/>
                <a:ext cx="203309" cy="348796"/>
              </a:xfrm>
              <a:prstGeom prst="rect">
                <a:avLst/>
              </a:prstGeom>
            </p:spPr>
          </p:pic>
        </p:grpSp>
      </p:grpSp>
      <p:sp>
        <p:nvSpPr>
          <p:cNvPr id="178" name="Text Box 14">
            <a:extLst>
              <a:ext uri="{FF2B5EF4-FFF2-40B4-BE49-F238E27FC236}">
                <a16:creationId xmlns:a16="http://schemas.microsoft.com/office/drawing/2014/main" id="{A5207E65-49BC-C40B-BE56-D104F453DC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364" y="5450630"/>
            <a:ext cx="1080745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de-DE" sz="1200" u="sng" dirty="0">
                <a:solidFill>
                  <a:srgbClr val="000000"/>
                </a:solidFill>
                <a:ea typeface="Microsoft YaHei" panose="020B0503020204020204" pitchFamily="34" charset="-122"/>
              </a:rPr>
              <a:t>Quelle:</a:t>
            </a:r>
            <a:r>
              <a:rPr lang="de-DE" altLang="de-DE" sz="1200" dirty="0">
                <a:solidFill>
                  <a:srgbClr val="000000"/>
                </a:solidFill>
                <a:ea typeface="Microsoft YaHei" panose="020B0503020204020204" pitchFamily="34" charset="-122"/>
              </a:rPr>
              <a:t> ISE e.V.</a:t>
            </a:r>
          </a:p>
        </p:txBody>
      </p:sp>
      <p:grpSp>
        <p:nvGrpSpPr>
          <p:cNvPr id="180" name="Gruppieren 179">
            <a:extLst>
              <a:ext uri="{FF2B5EF4-FFF2-40B4-BE49-F238E27FC236}">
                <a16:creationId xmlns:a16="http://schemas.microsoft.com/office/drawing/2014/main" id="{0D9F6A03-BC9A-7632-DDA1-CF5B33D239C8}"/>
              </a:ext>
            </a:extLst>
          </p:cNvPr>
          <p:cNvGrpSpPr/>
          <p:nvPr/>
        </p:nvGrpSpPr>
        <p:grpSpPr>
          <a:xfrm>
            <a:off x="3141059" y="2730644"/>
            <a:ext cx="3874887" cy="1919087"/>
            <a:chOff x="3141059" y="3708318"/>
            <a:chExt cx="3874887" cy="1919087"/>
          </a:xfrm>
        </p:grpSpPr>
        <p:grpSp>
          <p:nvGrpSpPr>
            <p:cNvPr id="183" name="Gruppieren 182">
              <a:extLst>
                <a:ext uri="{FF2B5EF4-FFF2-40B4-BE49-F238E27FC236}">
                  <a16:creationId xmlns:a16="http://schemas.microsoft.com/office/drawing/2014/main" id="{9A2A3DBE-C48F-E922-56D5-A385B63BA518}"/>
                </a:ext>
              </a:extLst>
            </p:cNvPr>
            <p:cNvGrpSpPr/>
            <p:nvPr/>
          </p:nvGrpSpPr>
          <p:grpSpPr>
            <a:xfrm>
              <a:off x="3141059" y="3708318"/>
              <a:ext cx="3874887" cy="1919087"/>
              <a:chOff x="3598257" y="3708318"/>
              <a:chExt cx="3874887" cy="1919087"/>
            </a:xfrm>
          </p:grpSpPr>
          <p:grpSp>
            <p:nvGrpSpPr>
              <p:cNvPr id="189" name="Gruppieren 188">
                <a:extLst>
                  <a:ext uri="{FF2B5EF4-FFF2-40B4-BE49-F238E27FC236}">
                    <a16:creationId xmlns:a16="http://schemas.microsoft.com/office/drawing/2014/main" id="{898BB7DF-ED1B-748D-0B51-6A3A2C69FA1B}"/>
                  </a:ext>
                </a:extLst>
              </p:cNvPr>
              <p:cNvGrpSpPr/>
              <p:nvPr/>
            </p:nvGrpSpPr>
            <p:grpSpPr>
              <a:xfrm>
                <a:off x="4205619" y="3708318"/>
                <a:ext cx="3267525" cy="1775658"/>
                <a:chOff x="4205619" y="3708318"/>
                <a:chExt cx="3267525" cy="1775658"/>
              </a:xfrm>
            </p:grpSpPr>
            <p:cxnSp>
              <p:nvCxnSpPr>
                <p:cNvPr id="191" name="Gerader Verbinder 190">
                  <a:extLst>
                    <a:ext uri="{FF2B5EF4-FFF2-40B4-BE49-F238E27FC236}">
                      <a16:creationId xmlns:a16="http://schemas.microsoft.com/office/drawing/2014/main" id="{1C4E8CB6-F7E1-B761-14F8-827681CE5BEB}"/>
                    </a:ext>
                  </a:extLst>
                </p:cNvPr>
                <p:cNvCxnSpPr/>
                <p:nvPr/>
              </p:nvCxnSpPr>
              <p:spPr bwMode="auto">
                <a:xfrm>
                  <a:off x="5636440" y="4639403"/>
                  <a:ext cx="1836704" cy="33889"/>
                </a:xfrm>
                <a:prstGeom prst="line">
                  <a:avLst/>
                </a:prstGeom>
                <a:solidFill>
                  <a:srgbClr val="FF0000"/>
                </a:solidFill>
                <a:ln w="19050" cap="flat" cmpd="sng" algn="ctr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pic>
              <p:nvPicPr>
                <p:cNvPr id="192" name="Grafik 191">
                  <a:extLst>
                    <a:ext uri="{FF2B5EF4-FFF2-40B4-BE49-F238E27FC236}">
                      <a16:creationId xmlns:a16="http://schemas.microsoft.com/office/drawing/2014/main" id="{0F0EEE36-E216-4676-29F3-69FF31942C4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1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205619" y="3708318"/>
                  <a:ext cx="1775658" cy="1775658"/>
                </a:xfrm>
                <a:prstGeom prst="rect">
                  <a:avLst/>
                </a:prstGeom>
              </p:spPr>
            </p:pic>
          </p:grpSp>
          <p:sp>
            <p:nvSpPr>
              <p:cNvPr id="190" name="Textfeld 189">
                <a:extLst>
                  <a:ext uri="{FF2B5EF4-FFF2-40B4-BE49-F238E27FC236}">
                    <a16:creationId xmlns:a16="http://schemas.microsoft.com/office/drawing/2014/main" id="{9DBF575D-05D8-F5FF-F388-C4F88FD11A1F}"/>
                  </a:ext>
                </a:extLst>
              </p:cNvPr>
              <p:cNvSpPr txBox="1"/>
              <p:nvPr/>
            </p:nvSpPr>
            <p:spPr>
              <a:xfrm>
                <a:off x="3598257" y="5319628"/>
                <a:ext cx="288572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de-DE" sz="1400" u="sng" dirty="0"/>
                  <a:t>Übertragungs- und Verteilernetze</a:t>
                </a:r>
              </a:p>
            </p:txBody>
          </p:sp>
        </p:grpSp>
        <p:grpSp>
          <p:nvGrpSpPr>
            <p:cNvPr id="184" name="Gruppieren 183">
              <a:extLst>
                <a:ext uri="{FF2B5EF4-FFF2-40B4-BE49-F238E27FC236}">
                  <a16:creationId xmlns:a16="http://schemas.microsoft.com/office/drawing/2014/main" id="{0F39837B-BB20-22E0-DA2A-CACD7A3DF1E9}"/>
                </a:ext>
              </a:extLst>
            </p:cNvPr>
            <p:cNvGrpSpPr/>
            <p:nvPr/>
          </p:nvGrpSpPr>
          <p:grpSpPr>
            <a:xfrm>
              <a:off x="5788325" y="3780051"/>
              <a:ext cx="595807" cy="1445828"/>
              <a:chOff x="5788325" y="1453530"/>
              <a:chExt cx="595807" cy="1445828"/>
            </a:xfrm>
          </p:grpSpPr>
          <p:cxnSp>
            <p:nvCxnSpPr>
              <p:cNvPr id="185" name="Gerader Verbinder 184">
                <a:extLst>
                  <a:ext uri="{FF2B5EF4-FFF2-40B4-BE49-F238E27FC236}">
                    <a16:creationId xmlns:a16="http://schemas.microsoft.com/office/drawing/2014/main" id="{C6819468-C3F6-E246-F744-6B1987635C0C}"/>
                  </a:ext>
                </a:extLst>
              </p:cNvPr>
              <p:cNvCxnSpPr/>
              <p:nvPr/>
            </p:nvCxnSpPr>
            <p:spPr bwMode="auto">
              <a:xfrm>
                <a:off x="5788325" y="1453530"/>
                <a:ext cx="0" cy="1445828"/>
              </a:xfrm>
              <a:prstGeom prst="line">
                <a:avLst/>
              </a:prstGeom>
              <a:solidFill>
                <a:srgbClr val="FF0000"/>
              </a:solidFill>
              <a:ln w="1905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86" name="Gerader Verbinder 185">
                <a:extLst>
                  <a:ext uri="{FF2B5EF4-FFF2-40B4-BE49-F238E27FC236}">
                    <a16:creationId xmlns:a16="http://schemas.microsoft.com/office/drawing/2014/main" id="{4CCA8196-49C2-E747-2982-99B5C7E100E7}"/>
                  </a:ext>
                </a:extLst>
              </p:cNvPr>
              <p:cNvCxnSpPr/>
              <p:nvPr/>
            </p:nvCxnSpPr>
            <p:spPr bwMode="auto">
              <a:xfrm>
                <a:off x="5788325" y="1456955"/>
                <a:ext cx="505319" cy="0"/>
              </a:xfrm>
              <a:prstGeom prst="line">
                <a:avLst/>
              </a:prstGeom>
              <a:solidFill>
                <a:srgbClr val="FF0000"/>
              </a:solidFill>
              <a:ln w="1905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87" name="Gerader Verbinder 186">
                <a:extLst>
                  <a:ext uri="{FF2B5EF4-FFF2-40B4-BE49-F238E27FC236}">
                    <a16:creationId xmlns:a16="http://schemas.microsoft.com/office/drawing/2014/main" id="{784F0440-5617-7532-4F03-B90017EF83DA}"/>
                  </a:ext>
                </a:extLst>
              </p:cNvPr>
              <p:cNvCxnSpPr/>
              <p:nvPr/>
            </p:nvCxnSpPr>
            <p:spPr bwMode="auto">
              <a:xfrm>
                <a:off x="5788325" y="2899358"/>
                <a:ext cx="505319" cy="0"/>
              </a:xfrm>
              <a:prstGeom prst="line">
                <a:avLst/>
              </a:prstGeom>
              <a:solidFill>
                <a:srgbClr val="FF0000"/>
              </a:solidFill>
              <a:ln w="1905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88" name="Gerader Verbinder 187">
                <a:extLst>
                  <a:ext uri="{FF2B5EF4-FFF2-40B4-BE49-F238E27FC236}">
                    <a16:creationId xmlns:a16="http://schemas.microsoft.com/office/drawing/2014/main" id="{5F24DB34-9DBA-A72F-C422-39CFD4A5F70E}"/>
                  </a:ext>
                </a:extLst>
              </p:cNvPr>
              <p:cNvCxnSpPr/>
              <p:nvPr/>
            </p:nvCxnSpPr>
            <p:spPr bwMode="auto">
              <a:xfrm>
                <a:off x="5878813" y="2201769"/>
                <a:ext cx="505319" cy="0"/>
              </a:xfrm>
              <a:prstGeom prst="line">
                <a:avLst/>
              </a:prstGeom>
              <a:solidFill>
                <a:srgbClr val="FF0000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arrow" w="med" len="med"/>
                <a:tailEnd type="arrow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</p:grpSp>
      <p:sp>
        <p:nvSpPr>
          <p:cNvPr id="203" name="Ellipse 202">
            <a:extLst>
              <a:ext uri="{FF2B5EF4-FFF2-40B4-BE49-F238E27FC236}">
                <a16:creationId xmlns:a16="http://schemas.microsoft.com/office/drawing/2014/main" id="{635F4CFF-2D95-B523-7846-6DE0BE538C73}"/>
              </a:ext>
            </a:extLst>
          </p:cNvPr>
          <p:cNvSpPr/>
          <p:nvPr/>
        </p:nvSpPr>
        <p:spPr bwMode="auto">
          <a:xfrm>
            <a:off x="2780529" y="1504499"/>
            <a:ext cx="3254929" cy="492044"/>
          </a:xfrm>
          <a:prstGeom prst="ellipse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r>
              <a:rPr lang="de-DE" sz="1600" dirty="0">
                <a:solidFill>
                  <a:srgbClr val="FF0000"/>
                </a:solidFill>
              </a:rPr>
              <a:t>EEG-Einspeisevergütung</a:t>
            </a:r>
          </a:p>
        </p:txBody>
      </p:sp>
      <p:sp>
        <p:nvSpPr>
          <p:cNvPr id="202" name="Ellipse 201">
            <a:extLst>
              <a:ext uri="{FF2B5EF4-FFF2-40B4-BE49-F238E27FC236}">
                <a16:creationId xmlns:a16="http://schemas.microsoft.com/office/drawing/2014/main" id="{E2894809-18BD-EF83-D098-578868460126}"/>
              </a:ext>
            </a:extLst>
          </p:cNvPr>
          <p:cNvSpPr/>
          <p:nvPr/>
        </p:nvSpPr>
        <p:spPr bwMode="auto">
          <a:xfrm>
            <a:off x="3287791" y="2567067"/>
            <a:ext cx="2364301" cy="492044"/>
          </a:xfrm>
          <a:prstGeom prst="ellipse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r>
              <a:rPr lang="de-DE" sz="1600" dirty="0">
                <a:solidFill>
                  <a:srgbClr val="FF0000"/>
                </a:solidFill>
              </a:rPr>
              <a:t>Direktvermarktung</a:t>
            </a:r>
          </a:p>
        </p:txBody>
      </p:sp>
      <p:sp>
        <p:nvSpPr>
          <p:cNvPr id="32" name="Rectangle 4">
            <a:extLst>
              <a:ext uri="{FF2B5EF4-FFF2-40B4-BE49-F238E27FC236}">
                <a16:creationId xmlns:a16="http://schemas.microsoft.com/office/drawing/2014/main" id="{E71F2F2D-85F2-4B08-B535-A1306EC246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4514" y="6011218"/>
            <a:ext cx="9906000" cy="404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3124" tIns="63124" rIns="63124" bIns="63124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sz="1800" dirty="0">
                <a:solidFill>
                  <a:srgbClr val="00B050"/>
                </a:solidFill>
              </a:rPr>
              <a:t>Der eigene </a:t>
            </a:r>
            <a:r>
              <a:rPr lang="de-DE" sz="1800" b="1" dirty="0">
                <a:solidFill>
                  <a:srgbClr val="00B050"/>
                </a:solidFill>
              </a:rPr>
              <a:t>PV-Strom</a:t>
            </a:r>
            <a:r>
              <a:rPr lang="de-DE" sz="1800" dirty="0">
                <a:solidFill>
                  <a:srgbClr val="00B050"/>
                </a:solidFill>
              </a:rPr>
              <a:t> kann auf </a:t>
            </a:r>
            <a:r>
              <a:rPr lang="de-DE" sz="1800" b="1" dirty="0">
                <a:solidFill>
                  <a:srgbClr val="00B050"/>
                </a:solidFill>
              </a:rPr>
              <a:t>vielfältige Weise vermarktet werden</a:t>
            </a:r>
            <a:r>
              <a:rPr lang="de-DE" sz="1800" dirty="0">
                <a:solidFill>
                  <a:srgbClr val="00B050"/>
                </a:solidFill>
              </a:rPr>
              <a:t>!</a:t>
            </a:r>
            <a:endParaRPr lang="de-DE" sz="1800" noProof="0" dirty="0">
              <a:solidFill>
                <a:srgbClr val="00B050"/>
              </a:solidFill>
            </a:endParaRPr>
          </a:p>
        </p:txBody>
      </p:sp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A05FFCAC-B18A-5708-0970-5EE87EBAF452}"/>
              </a:ext>
            </a:extLst>
          </p:cNvPr>
          <p:cNvGrpSpPr/>
          <p:nvPr/>
        </p:nvGrpSpPr>
        <p:grpSpPr>
          <a:xfrm>
            <a:off x="6617813" y="3849910"/>
            <a:ext cx="2621437" cy="1472262"/>
            <a:chOff x="6617813" y="3849910"/>
            <a:chExt cx="2621437" cy="1472262"/>
          </a:xfrm>
        </p:grpSpPr>
        <p:sp>
          <p:nvSpPr>
            <p:cNvPr id="4" name="Ellipse 3">
              <a:extLst>
                <a:ext uri="{FF2B5EF4-FFF2-40B4-BE49-F238E27FC236}">
                  <a16:creationId xmlns:a16="http://schemas.microsoft.com/office/drawing/2014/main" id="{4DE185C8-9708-4A72-1FB3-AB6F7BC227EE}"/>
                </a:ext>
              </a:extLst>
            </p:cNvPr>
            <p:cNvSpPr/>
            <p:nvPr/>
          </p:nvSpPr>
          <p:spPr bwMode="auto">
            <a:xfrm>
              <a:off x="6649695" y="3849910"/>
              <a:ext cx="896814" cy="492044"/>
            </a:xfrm>
            <a:prstGeom prst="ellipse">
              <a:avLst/>
            </a:prstGeom>
            <a:solidFill>
              <a:srgbClr val="FF0000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de-DE" sz="1600" dirty="0" err="1">
                  <a:solidFill>
                    <a:schemeClr val="bg1"/>
                  </a:solidFill>
                </a:rPr>
                <a:t>iMSys</a:t>
              </a:r>
              <a:endParaRPr lang="de-DE" sz="1600" dirty="0">
                <a:solidFill>
                  <a:schemeClr val="bg1"/>
                </a:solidFill>
              </a:endParaRPr>
            </a:p>
          </p:txBody>
        </p:sp>
        <p:sp>
          <p:nvSpPr>
            <p:cNvPr id="7" name="Textfeld 6">
              <a:extLst>
                <a:ext uri="{FF2B5EF4-FFF2-40B4-BE49-F238E27FC236}">
                  <a16:creationId xmlns:a16="http://schemas.microsoft.com/office/drawing/2014/main" id="{3BA51A1C-9430-E10E-51F4-700DC24DD5B6}"/>
                </a:ext>
              </a:extLst>
            </p:cNvPr>
            <p:cNvSpPr txBox="1"/>
            <p:nvPr/>
          </p:nvSpPr>
          <p:spPr>
            <a:xfrm>
              <a:off x="6617813" y="5045173"/>
              <a:ext cx="2621437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de-DE" sz="1200" b="1" dirty="0" err="1"/>
                <a:t>iMSys</a:t>
              </a:r>
              <a:r>
                <a:rPr lang="de-DE" sz="1200" b="1" dirty="0"/>
                <a:t>: </a:t>
              </a:r>
              <a:r>
                <a:rPr lang="de-DE" sz="1200" dirty="0"/>
                <a:t>intelligentes Messsystem </a:t>
              </a:r>
            </a:p>
          </p:txBody>
        </p:sp>
      </p:grpSp>
      <p:grpSp>
        <p:nvGrpSpPr>
          <p:cNvPr id="11" name="Gruppieren 10">
            <a:extLst>
              <a:ext uri="{FF2B5EF4-FFF2-40B4-BE49-F238E27FC236}">
                <a16:creationId xmlns:a16="http://schemas.microsoft.com/office/drawing/2014/main" id="{7E1E475C-D5F0-61F6-BEA0-659828E46608}"/>
              </a:ext>
            </a:extLst>
          </p:cNvPr>
          <p:cNvGrpSpPr/>
          <p:nvPr/>
        </p:nvGrpSpPr>
        <p:grpSpPr>
          <a:xfrm>
            <a:off x="5600343" y="2151445"/>
            <a:ext cx="2034941" cy="2075823"/>
            <a:chOff x="5600343" y="2151445"/>
            <a:chExt cx="2034941" cy="2075823"/>
          </a:xfrm>
        </p:grpSpPr>
        <p:sp>
          <p:nvSpPr>
            <p:cNvPr id="201" name="Ellipse 200">
              <a:extLst>
                <a:ext uri="{FF2B5EF4-FFF2-40B4-BE49-F238E27FC236}">
                  <a16:creationId xmlns:a16="http://schemas.microsoft.com/office/drawing/2014/main" id="{D3EAF280-7A75-A3F9-8309-B0C81EE34D72}"/>
                </a:ext>
              </a:extLst>
            </p:cNvPr>
            <p:cNvSpPr/>
            <p:nvPr/>
          </p:nvSpPr>
          <p:spPr bwMode="auto">
            <a:xfrm>
              <a:off x="5600343" y="2151445"/>
              <a:ext cx="2034941" cy="492044"/>
            </a:xfrm>
            <a:prstGeom prst="ellipse">
              <a:avLst/>
            </a:prstGeom>
            <a:solidFill>
              <a:schemeClr val="bg1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de-DE" sz="1600" dirty="0">
                  <a:solidFill>
                    <a:srgbClr val="FF0000"/>
                  </a:solidFill>
                </a:rPr>
                <a:t>Energy Sharing</a:t>
              </a:r>
              <a:endParaRPr kumimoji="0" lang="de-DE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" name="Textfeld 8">
              <a:extLst>
                <a:ext uri="{FF2B5EF4-FFF2-40B4-BE49-F238E27FC236}">
                  <a16:creationId xmlns:a16="http://schemas.microsoft.com/office/drawing/2014/main" id="{955AD3EA-8A04-E643-774E-333377086E57}"/>
                </a:ext>
              </a:extLst>
            </p:cNvPr>
            <p:cNvSpPr txBox="1"/>
            <p:nvPr/>
          </p:nvSpPr>
          <p:spPr>
            <a:xfrm>
              <a:off x="5786046" y="2805801"/>
              <a:ext cx="89113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400" dirty="0"/>
                <a:t>Nachbar</a:t>
              </a:r>
            </a:p>
          </p:txBody>
        </p:sp>
        <p:sp>
          <p:nvSpPr>
            <p:cNvPr id="10" name="Textfeld 9">
              <a:extLst>
                <a:ext uri="{FF2B5EF4-FFF2-40B4-BE49-F238E27FC236}">
                  <a16:creationId xmlns:a16="http://schemas.microsoft.com/office/drawing/2014/main" id="{57701D4A-3ABA-290D-DB1A-499F5E32BEEF}"/>
                </a:ext>
              </a:extLst>
            </p:cNvPr>
            <p:cNvSpPr txBox="1"/>
            <p:nvPr/>
          </p:nvSpPr>
          <p:spPr>
            <a:xfrm>
              <a:off x="5786046" y="3919491"/>
              <a:ext cx="89113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400" dirty="0"/>
                <a:t>Nachbar</a:t>
              </a:r>
            </a:p>
          </p:txBody>
        </p:sp>
      </p:grpSp>
      <p:sp>
        <p:nvSpPr>
          <p:cNvPr id="2" name="Text Box 14">
            <a:extLst>
              <a:ext uri="{FF2B5EF4-FFF2-40B4-BE49-F238E27FC236}">
                <a16:creationId xmlns:a16="http://schemas.microsoft.com/office/drawing/2014/main" id="{89BF7938-95F4-E0CB-31F4-1CC119C71C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44720" y="5529067"/>
            <a:ext cx="471238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sz="1200" b="1" dirty="0"/>
              <a:t>Geladen - Batteriepodcast zur Energiewende 07/2026</a:t>
            </a:r>
            <a:br>
              <a:rPr lang="de-DE" sz="1200" dirty="0"/>
            </a:br>
            <a:r>
              <a:rPr lang="de-DE" sz="1200" dirty="0">
                <a:hlinkClick r:id="rId11"/>
              </a:rPr>
              <a:t>Österreich teilt PV-Strom - Deutschland bremst beim Energy Sharing</a:t>
            </a:r>
            <a:endParaRPr lang="de-DE" altLang="de-DE" sz="1200" dirty="0">
              <a:solidFill>
                <a:srgbClr val="000000"/>
              </a:solidFill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34761178"/>
      </p:ext>
    </p:extLst>
  </p:cSld>
  <p:clrMapOvr>
    <a:masterClrMapping/>
  </p:clrMapOvr>
  <p:transition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3" grpId="0" animBg="1"/>
      <p:bldP spid="202" grpId="0" animBg="1"/>
      <p:bldP spid="32" grpId="0"/>
    </p:bldLst>
  </p:timing>
</p:sld>
</file>

<file path=ppt/theme/theme1.xml><?xml version="1.0" encoding="utf-8"?>
<a:theme xmlns:a="http://schemas.openxmlformats.org/drawingml/2006/main" name="pg_blau_basisversion">
  <a:themeElements>
    <a:clrScheme name="">
      <a:dk1>
        <a:srgbClr val="000000"/>
      </a:dk1>
      <a:lt1>
        <a:srgbClr val="FFFFFF"/>
      </a:lt1>
      <a:dk2>
        <a:srgbClr val="FFFFFF"/>
      </a:dk2>
      <a:lt2>
        <a:srgbClr val="808080"/>
      </a:lt2>
      <a:accent1>
        <a:srgbClr val="B2B2B2"/>
      </a:accent1>
      <a:accent2>
        <a:srgbClr val="3333CC"/>
      </a:accent2>
      <a:accent3>
        <a:srgbClr val="FFFFFF"/>
      </a:accent3>
      <a:accent4>
        <a:srgbClr val="000000"/>
      </a:accent4>
      <a:accent5>
        <a:srgbClr val="D5D5D5"/>
      </a:accent5>
      <a:accent6>
        <a:srgbClr val="2D2DB9"/>
      </a:accent6>
      <a:hlink>
        <a:srgbClr val="0000CC"/>
      </a:hlink>
      <a:folHlink>
        <a:srgbClr val="000099"/>
      </a:folHlink>
    </a:clrScheme>
    <a:fontScheme name="pg_blau_basisversio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0000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Char char="•"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0000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Char char="•"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g_blau_basisvers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g_blau_basisvers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g_blau_basisvers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g_blau_basisvers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g_blau_basisvers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g_blau_basisvers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g_blau_basisvers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g_blau_basisversion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FF33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CAFFAD"/>
        </a:accent5>
        <a:accent6>
          <a:srgbClr val="2D2DB9"/>
        </a:accent6>
        <a:hlink>
          <a:srgbClr val="0000CC"/>
        </a:hlink>
        <a:folHlink>
          <a:srgbClr val="99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C:\Documents and Settings\janke00s\Application Data\Microsoft\Templates\PG Folienvorlagen\pg_blau_basisversion.pot</Template>
  <TotalTime>0</TotalTime>
  <Words>196</Words>
  <Application>Microsoft Office PowerPoint</Application>
  <PresentationFormat>A4-Papier (210 x 297 mm)</PresentationFormat>
  <Paragraphs>34</Paragraphs>
  <Slides>4</Slides>
  <Notes>4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</vt:i4>
      </vt:variant>
    </vt:vector>
  </HeadingPairs>
  <TitlesOfParts>
    <vt:vector size="9" baseType="lpstr">
      <vt:lpstr>Microsoft YaHei</vt:lpstr>
      <vt:lpstr>Arial</vt:lpstr>
      <vt:lpstr>Courier New</vt:lpstr>
      <vt:lpstr>Wingdings</vt:lpstr>
      <vt:lpstr>pg_blau_basisversion</vt:lpstr>
      <vt:lpstr>PowerPoint-Präsentation</vt:lpstr>
      <vt:lpstr>PowerPoint-Präsentation</vt:lpstr>
      <vt:lpstr>PowerPoint-Präsentation</vt:lpstr>
      <vt:lpstr>PowerPoint-Präsentation</vt:lpstr>
    </vt:vector>
  </TitlesOfParts>
  <Company>Siemens AG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janke00s</dc:creator>
  <cp:lastModifiedBy>Wolfgang Thiel</cp:lastModifiedBy>
  <cp:revision>3548</cp:revision>
  <cp:lastPrinted>2024-04-10T06:27:21Z</cp:lastPrinted>
  <dcterms:created xsi:type="dcterms:W3CDTF">2003-01-24T08:17:53Z</dcterms:created>
  <dcterms:modified xsi:type="dcterms:W3CDTF">2026-07-23T11:46:37Z</dcterms:modified>
</cp:coreProperties>
</file>